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6" r:id="rId4"/>
  </p:sldMasterIdLst>
  <p:notesMasterIdLst>
    <p:notesMasterId r:id="rId34"/>
  </p:notesMasterIdLst>
  <p:handoutMasterIdLst>
    <p:handoutMasterId r:id="rId35"/>
  </p:handoutMasterIdLst>
  <p:sldIdLst>
    <p:sldId id="256" r:id="rId5"/>
    <p:sldId id="2146847143" r:id="rId6"/>
    <p:sldId id="2146847129" r:id="rId7"/>
    <p:sldId id="2146847124" r:id="rId8"/>
    <p:sldId id="2146847125" r:id="rId9"/>
    <p:sldId id="2146847126" r:id="rId10"/>
    <p:sldId id="2146847127" r:id="rId11"/>
    <p:sldId id="2146847130" r:id="rId12"/>
    <p:sldId id="2146847133" r:id="rId13"/>
    <p:sldId id="2146847144" r:id="rId14"/>
    <p:sldId id="2146847122" r:id="rId15"/>
    <p:sldId id="2146847121" r:id="rId16"/>
    <p:sldId id="2146847123" r:id="rId17"/>
    <p:sldId id="2146847145" r:id="rId18"/>
    <p:sldId id="2146847119" r:id="rId19"/>
    <p:sldId id="258" r:id="rId20"/>
    <p:sldId id="259" r:id="rId21"/>
    <p:sldId id="2146847131" r:id="rId22"/>
    <p:sldId id="2146847135" r:id="rId23"/>
    <p:sldId id="260" r:id="rId24"/>
    <p:sldId id="2146847134" r:id="rId25"/>
    <p:sldId id="2146847138" r:id="rId26"/>
    <p:sldId id="2146847136" r:id="rId27"/>
    <p:sldId id="2146847137" r:id="rId28"/>
    <p:sldId id="2146847132" r:id="rId29"/>
    <p:sldId id="2146847140" r:id="rId30"/>
    <p:sldId id="2146847141" r:id="rId31"/>
    <p:sldId id="2146847142" r:id="rId32"/>
    <p:sldId id="2146847139" r:id="rId3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EB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273BDA3-C990-4B47-BFF7-86EE34698389}" v="62" dt="2023-05-11T07:06:58.35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26" autoAdjust="0"/>
    <p:restoredTop sz="93051" autoAdjust="0"/>
  </p:normalViewPr>
  <p:slideViewPr>
    <p:cSldViewPr snapToGrid="0" snapToObjects="1">
      <p:cViewPr>
        <p:scale>
          <a:sx n="48" d="100"/>
          <a:sy n="48" d="100"/>
        </p:scale>
        <p:origin x="1336" y="19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88" d="100"/>
          <a:sy n="88" d="100"/>
        </p:scale>
        <p:origin x="-3870" y="-10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bleStyles" Target="tableStyles.xml"/><Relationship Id="rId21" Type="http://schemas.openxmlformats.org/officeDocument/2006/relationships/slide" Target="slides/slide17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viewProps" Target="viewProps.xml"/><Relationship Id="rId40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areth Cornell" userId="f70d9785-0d98-4cb4-a07f-1fb265e40343" providerId="ADAL" clId="{3273BDA3-C990-4B47-BFF7-86EE34698389}"/>
    <pc:docChg chg="undo custSel addSld delSld modSld sldOrd modMainMaster">
      <pc:chgData name="Gareth Cornell" userId="f70d9785-0d98-4cb4-a07f-1fb265e40343" providerId="ADAL" clId="{3273BDA3-C990-4B47-BFF7-86EE34698389}" dt="2023-05-11T07:12:36.619" v="9285" actId="20577"/>
      <pc:docMkLst>
        <pc:docMk/>
      </pc:docMkLst>
      <pc:sldChg chg="modSp mod">
        <pc:chgData name="Gareth Cornell" userId="f70d9785-0d98-4cb4-a07f-1fb265e40343" providerId="ADAL" clId="{3273BDA3-C990-4B47-BFF7-86EE34698389}" dt="2023-05-11T05:30:52.614" v="6359" actId="14100"/>
        <pc:sldMkLst>
          <pc:docMk/>
          <pc:sldMk cId="3065912636" sldId="256"/>
        </pc:sldMkLst>
        <pc:spChg chg="mod">
          <ac:chgData name="Gareth Cornell" userId="f70d9785-0d98-4cb4-a07f-1fb265e40343" providerId="ADAL" clId="{3273BDA3-C990-4B47-BFF7-86EE34698389}" dt="2023-05-11T05:30:52.614" v="6359" actId="14100"/>
          <ac:spMkLst>
            <pc:docMk/>
            <pc:sldMk cId="3065912636" sldId="256"/>
            <ac:spMk id="2" creationId="{F4AE1375-D329-4756-CE1E-1F4250F51644}"/>
          </ac:spMkLst>
        </pc:spChg>
        <pc:spChg chg="mod">
          <ac:chgData name="Gareth Cornell" userId="f70d9785-0d98-4cb4-a07f-1fb265e40343" providerId="ADAL" clId="{3273BDA3-C990-4B47-BFF7-86EE34698389}" dt="2023-05-10T19:08:04.897" v="256" actId="948"/>
          <ac:spMkLst>
            <pc:docMk/>
            <pc:sldMk cId="3065912636" sldId="256"/>
            <ac:spMk id="3" creationId="{FD014950-2616-98A7-4783-A014AEEE3597}"/>
          </ac:spMkLst>
        </pc:spChg>
      </pc:sldChg>
      <pc:sldChg chg="addSp delSp modSp mod ord modNotesTx">
        <pc:chgData name="Gareth Cornell" userId="f70d9785-0d98-4cb4-a07f-1fb265e40343" providerId="ADAL" clId="{3273BDA3-C990-4B47-BFF7-86EE34698389}" dt="2023-05-10T19:43:33.929" v="1194" actId="20577"/>
        <pc:sldMkLst>
          <pc:docMk/>
          <pc:sldMk cId="340748736" sldId="258"/>
        </pc:sldMkLst>
        <pc:spChg chg="mod">
          <ac:chgData name="Gareth Cornell" userId="f70d9785-0d98-4cb4-a07f-1fb265e40343" providerId="ADAL" clId="{3273BDA3-C990-4B47-BFF7-86EE34698389}" dt="2023-05-10T19:25:41.083" v="509" actId="20577"/>
          <ac:spMkLst>
            <pc:docMk/>
            <pc:sldMk cId="340748736" sldId="258"/>
            <ac:spMk id="2" creationId="{0E048CE7-B6E3-21D2-C153-0EBD0FC40FFF}"/>
          </ac:spMkLst>
        </pc:spChg>
        <pc:spChg chg="del">
          <ac:chgData name="Gareth Cornell" userId="f70d9785-0d98-4cb4-a07f-1fb265e40343" providerId="ADAL" clId="{3273BDA3-C990-4B47-BFF7-86EE34698389}" dt="2023-05-10T19:24:05.228" v="394" actId="21"/>
          <ac:spMkLst>
            <pc:docMk/>
            <pc:sldMk cId="340748736" sldId="258"/>
            <ac:spMk id="3" creationId="{7B5B5408-6D36-83D7-9C4F-159600D4D3B8}"/>
          </ac:spMkLst>
        </pc:spChg>
        <pc:spChg chg="mod">
          <ac:chgData name="Gareth Cornell" userId="f70d9785-0d98-4cb4-a07f-1fb265e40343" providerId="ADAL" clId="{3273BDA3-C990-4B47-BFF7-86EE34698389}" dt="2023-05-10T19:06:01.833" v="61" actId="20577"/>
          <ac:spMkLst>
            <pc:docMk/>
            <pc:sldMk cId="340748736" sldId="258"/>
            <ac:spMk id="4" creationId="{736378E1-71EA-18F8-4E06-7BB7BF68B8AC}"/>
          </ac:spMkLst>
        </pc:spChg>
        <pc:spChg chg="add mod">
          <ac:chgData name="Gareth Cornell" userId="f70d9785-0d98-4cb4-a07f-1fb265e40343" providerId="ADAL" clId="{3273BDA3-C990-4B47-BFF7-86EE34698389}" dt="2023-05-10T19:26:19.466" v="517" actId="1076"/>
          <ac:spMkLst>
            <pc:docMk/>
            <pc:sldMk cId="340748736" sldId="258"/>
            <ac:spMk id="8" creationId="{F148066E-CD87-8BF9-A0B1-6544AFCDD0CD}"/>
          </ac:spMkLst>
        </pc:spChg>
        <pc:picChg chg="add mod">
          <ac:chgData name="Gareth Cornell" userId="f70d9785-0d98-4cb4-a07f-1fb265e40343" providerId="ADAL" clId="{3273BDA3-C990-4B47-BFF7-86EE34698389}" dt="2023-05-10T19:26:01.742" v="513" actId="14100"/>
          <ac:picMkLst>
            <pc:docMk/>
            <pc:sldMk cId="340748736" sldId="258"/>
            <ac:picMk id="6" creationId="{9D15F7F2-D787-A5CD-ECAA-439D52ED1D3A}"/>
          </ac:picMkLst>
        </pc:picChg>
      </pc:sldChg>
      <pc:sldChg chg="addSp delSp modSp new mod modNotesTx">
        <pc:chgData name="Gareth Cornell" userId="f70d9785-0d98-4cb4-a07f-1fb265e40343" providerId="ADAL" clId="{3273BDA3-C990-4B47-BFF7-86EE34698389}" dt="2023-05-10T19:50:27.948" v="1501" actId="20577"/>
        <pc:sldMkLst>
          <pc:docMk/>
          <pc:sldMk cId="1796829591" sldId="259"/>
        </pc:sldMkLst>
        <pc:spChg chg="mod">
          <ac:chgData name="Gareth Cornell" userId="f70d9785-0d98-4cb4-a07f-1fb265e40343" providerId="ADAL" clId="{3273BDA3-C990-4B47-BFF7-86EE34698389}" dt="2023-05-10T19:19:17.729" v="387" actId="1076"/>
          <ac:spMkLst>
            <pc:docMk/>
            <pc:sldMk cId="1796829591" sldId="259"/>
            <ac:spMk id="2" creationId="{B6AA04E4-972B-5514-FD3D-5E8F9BDDB462}"/>
          </ac:spMkLst>
        </pc:spChg>
        <pc:spChg chg="del">
          <ac:chgData name="Gareth Cornell" userId="f70d9785-0d98-4cb4-a07f-1fb265e40343" providerId="ADAL" clId="{3273BDA3-C990-4B47-BFF7-86EE34698389}" dt="2023-05-10T19:14:34.772" v="259" actId="21"/>
          <ac:spMkLst>
            <pc:docMk/>
            <pc:sldMk cId="1796829591" sldId="259"/>
            <ac:spMk id="3" creationId="{85F5F1B6-D8B6-C992-E779-D08D3B9C4416}"/>
          </ac:spMkLst>
        </pc:spChg>
        <pc:spChg chg="add del mod">
          <ac:chgData name="Gareth Cornell" userId="f70d9785-0d98-4cb4-a07f-1fb265e40343" providerId="ADAL" clId="{3273BDA3-C990-4B47-BFF7-86EE34698389}" dt="2023-05-10T19:17:14.907" v="336" actId="20577"/>
          <ac:spMkLst>
            <pc:docMk/>
            <pc:sldMk cId="1796829591" sldId="259"/>
            <ac:spMk id="4" creationId="{517791FD-5A1E-F031-9FA8-E44A75CAB4F9}"/>
          </ac:spMkLst>
        </pc:spChg>
        <pc:spChg chg="add del">
          <ac:chgData name="Gareth Cornell" userId="f70d9785-0d98-4cb4-a07f-1fb265e40343" providerId="ADAL" clId="{3273BDA3-C990-4B47-BFF7-86EE34698389}" dt="2023-05-10T19:14:32.815" v="258" actId="21"/>
          <ac:spMkLst>
            <pc:docMk/>
            <pc:sldMk cId="1796829591" sldId="259"/>
            <ac:spMk id="6" creationId="{3DCC2E1F-3150-F1A0-B48F-923CFD69B0DF}"/>
          </ac:spMkLst>
        </pc:spChg>
        <pc:spChg chg="add mod">
          <ac:chgData name="Gareth Cornell" userId="f70d9785-0d98-4cb4-a07f-1fb265e40343" providerId="ADAL" clId="{3273BDA3-C990-4B47-BFF7-86EE34698389}" dt="2023-05-10T19:19:07.611" v="386" actId="1076"/>
          <ac:spMkLst>
            <pc:docMk/>
            <pc:sldMk cId="1796829591" sldId="259"/>
            <ac:spMk id="7" creationId="{7D9AA813-0D6D-6589-9D36-CB6278C24162}"/>
          </ac:spMkLst>
        </pc:spChg>
        <pc:spChg chg="add mod">
          <ac:chgData name="Gareth Cornell" userId="f70d9785-0d98-4cb4-a07f-1fb265e40343" providerId="ADAL" clId="{3273BDA3-C990-4B47-BFF7-86EE34698389}" dt="2023-05-10T19:19:25.663" v="388" actId="14100"/>
          <ac:spMkLst>
            <pc:docMk/>
            <pc:sldMk cId="1796829591" sldId="259"/>
            <ac:spMk id="8" creationId="{A663DCC0-BC87-7F3A-2E01-20CECEE36B34}"/>
          </ac:spMkLst>
        </pc:spChg>
        <pc:spChg chg="add mod">
          <ac:chgData name="Gareth Cornell" userId="f70d9785-0d98-4cb4-a07f-1fb265e40343" providerId="ADAL" clId="{3273BDA3-C990-4B47-BFF7-86EE34698389}" dt="2023-05-10T19:18:27.567" v="380" actId="14100"/>
          <ac:spMkLst>
            <pc:docMk/>
            <pc:sldMk cId="1796829591" sldId="259"/>
            <ac:spMk id="11" creationId="{0C880B52-80E1-A288-467D-14B96ECF8378}"/>
          </ac:spMkLst>
        </pc:spChg>
        <pc:picChg chg="add mod">
          <ac:chgData name="Gareth Cornell" userId="f70d9785-0d98-4cb4-a07f-1fb265e40343" providerId="ADAL" clId="{3273BDA3-C990-4B47-BFF7-86EE34698389}" dt="2023-05-10T19:17:51.430" v="373" actId="1076"/>
          <ac:picMkLst>
            <pc:docMk/>
            <pc:sldMk cId="1796829591" sldId="259"/>
            <ac:picMk id="9" creationId="{D682C6D2-1F6A-FFB5-0981-AF0D621AA9C5}"/>
          </ac:picMkLst>
        </pc:picChg>
      </pc:sldChg>
      <pc:sldChg chg="addSp delSp modSp new mod ord modNotesTx">
        <pc:chgData name="Gareth Cornell" userId="f70d9785-0d98-4cb4-a07f-1fb265e40343" providerId="ADAL" clId="{3273BDA3-C990-4B47-BFF7-86EE34698389}" dt="2023-05-11T05:34:46.513" v="6537"/>
        <pc:sldMkLst>
          <pc:docMk/>
          <pc:sldMk cId="404476397" sldId="260"/>
        </pc:sldMkLst>
        <pc:spChg chg="mod">
          <ac:chgData name="Gareth Cornell" userId="f70d9785-0d98-4cb4-a07f-1fb265e40343" providerId="ADAL" clId="{3273BDA3-C990-4B47-BFF7-86EE34698389}" dt="2023-05-10T19:40:17.883" v="598" actId="20577"/>
          <ac:spMkLst>
            <pc:docMk/>
            <pc:sldMk cId="404476397" sldId="260"/>
            <ac:spMk id="2" creationId="{E2A37FDE-A94A-1452-D59E-03C5F43D8BD7}"/>
          </ac:spMkLst>
        </pc:spChg>
        <pc:spChg chg="del mod">
          <ac:chgData name="Gareth Cornell" userId="f70d9785-0d98-4cb4-a07f-1fb265e40343" providerId="ADAL" clId="{3273BDA3-C990-4B47-BFF7-86EE34698389}" dt="2023-05-10T19:34:28.060" v="527" actId="931"/>
          <ac:spMkLst>
            <pc:docMk/>
            <pc:sldMk cId="404476397" sldId="260"/>
            <ac:spMk id="3" creationId="{18FD9401-F533-1051-137A-694C654882AA}"/>
          </ac:spMkLst>
        </pc:spChg>
        <pc:spChg chg="mod">
          <ac:chgData name="Gareth Cornell" userId="f70d9785-0d98-4cb4-a07f-1fb265e40343" providerId="ADAL" clId="{3273BDA3-C990-4B47-BFF7-86EE34698389}" dt="2023-05-10T19:17:12.056" v="335" actId="20577"/>
          <ac:spMkLst>
            <pc:docMk/>
            <pc:sldMk cId="404476397" sldId="260"/>
            <ac:spMk id="4" creationId="{A7D91313-06C0-A390-F9CF-6E42449B9B94}"/>
          </ac:spMkLst>
        </pc:spChg>
        <pc:spChg chg="add mod">
          <ac:chgData name="Gareth Cornell" userId="f70d9785-0d98-4cb4-a07f-1fb265e40343" providerId="ADAL" clId="{3273BDA3-C990-4B47-BFF7-86EE34698389}" dt="2023-05-10T19:40:06.071" v="573" actId="14100"/>
          <ac:spMkLst>
            <pc:docMk/>
            <pc:sldMk cId="404476397" sldId="260"/>
            <ac:spMk id="12" creationId="{53EC6766-2F97-13C2-2327-62CA82E937A1}"/>
          </ac:spMkLst>
        </pc:spChg>
        <pc:spChg chg="add mod">
          <ac:chgData name="Gareth Cornell" userId="f70d9785-0d98-4cb4-a07f-1fb265e40343" providerId="ADAL" clId="{3273BDA3-C990-4B47-BFF7-86EE34698389}" dt="2023-05-10T19:40:10.064" v="574" actId="1076"/>
          <ac:spMkLst>
            <pc:docMk/>
            <pc:sldMk cId="404476397" sldId="260"/>
            <ac:spMk id="14" creationId="{86CC89EA-838E-FEE4-D96E-B01AA16F9D0B}"/>
          </ac:spMkLst>
        </pc:spChg>
        <pc:picChg chg="add mod modCrop">
          <ac:chgData name="Gareth Cornell" userId="f70d9785-0d98-4cb4-a07f-1fb265e40343" providerId="ADAL" clId="{3273BDA3-C990-4B47-BFF7-86EE34698389}" dt="2023-05-10T19:32:31.063" v="526" actId="14100"/>
          <ac:picMkLst>
            <pc:docMk/>
            <pc:sldMk cId="404476397" sldId="260"/>
            <ac:picMk id="6" creationId="{9B85D9C3-1306-DCAE-FED4-8D2E09851B9C}"/>
          </ac:picMkLst>
        </pc:picChg>
        <pc:picChg chg="add mod">
          <ac:chgData name="Gareth Cornell" userId="f70d9785-0d98-4cb4-a07f-1fb265e40343" providerId="ADAL" clId="{3273BDA3-C990-4B47-BFF7-86EE34698389}" dt="2023-05-10T19:39:32.851" v="565" actId="1076"/>
          <ac:picMkLst>
            <pc:docMk/>
            <pc:sldMk cId="404476397" sldId="260"/>
            <ac:picMk id="8" creationId="{2850168B-2461-8500-727D-ADAC5D68070F}"/>
          </ac:picMkLst>
        </pc:picChg>
        <pc:picChg chg="add mod modCrop">
          <ac:chgData name="Gareth Cornell" userId="f70d9785-0d98-4cb4-a07f-1fb265e40343" providerId="ADAL" clId="{3273BDA3-C990-4B47-BFF7-86EE34698389}" dt="2023-05-10T19:39:59.030" v="571" actId="1076"/>
          <ac:picMkLst>
            <pc:docMk/>
            <pc:sldMk cId="404476397" sldId="260"/>
            <ac:picMk id="10" creationId="{C45A298B-2514-2C99-2595-9971C970E4ED}"/>
          </ac:picMkLst>
        </pc:picChg>
        <pc:picChg chg="add mod">
          <ac:chgData name="Gareth Cornell" userId="f70d9785-0d98-4cb4-a07f-1fb265e40343" providerId="ADAL" clId="{3273BDA3-C990-4B47-BFF7-86EE34698389}" dt="2023-05-10T19:39:27.709" v="563" actId="14100"/>
          <ac:picMkLst>
            <pc:docMk/>
            <pc:sldMk cId="404476397" sldId="260"/>
            <ac:picMk id="16" creationId="{224CEC52-635F-0163-6CF2-C83F9D08C0F4}"/>
          </ac:picMkLst>
        </pc:picChg>
      </pc:sldChg>
      <pc:sldChg chg="modSp new del mod">
        <pc:chgData name="Gareth Cornell" userId="f70d9785-0d98-4cb4-a07f-1fb265e40343" providerId="ADAL" clId="{3273BDA3-C990-4B47-BFF7-86EE34698389}" dt="2023-05-10T19:17:01.274" v="332" actId="680"/>
        <pc:sldMkLst>
          <pc:docMk/>
          <pc:sldMk cId="3376812690" sldId="261"/>
        </pc:sldMkLst>
        <pc:spChg chg="mod">
          <ac:chgData name="Gareth Cornell" userId="f70d9785-0d98-4cb4-a07f-1fb265e40343" providerId="ADAL" clId="{3273BDA3-C990-4B47-BFF7-86EE34698389}" dt="2023-05-10T19:17:00.856" v="331" actId="20577"/>
          <ac:spMkLst>
            <pc:docMk/>
            <pc:sldMk cId="3376812690" sldId="261"/>
            <ac:spMk id="4" creationId="{6AEA7A9C-F3BE-99AC-5277-189EE8E0EB2E}"/>
          </ac:spMkLst>
        </pc:spChg>
      </pc:sldChg>
      <pc:sldChg chg="del">
        <pc:chgData name="Gareth Cornell" userId="f70d9785-0d98-4cb4-a07f-1fb265e40343" providerId="ADAL" clId="{3273BDA3-C990-4B47-BFF7-86EE34698389}" dt="2023-05-11T05:26:12.503" v="6338" actId="47"/>
        <pc:sldMkLst>
          <pc:docMk/>
          <pc:sldMk cId="1750725582" sldId="2146847053"/>
        </pc:sldMkLst>
      </pc:sldChg>
      <pc:sldChg chg="del">
        <pc:chgData name="Gareth Cornell" userId="f70d9785-0d98-4cb4-a07f-1fb265e40343" providerId="ADAL" clId="{3273BDA3-C990-4B47-BFF7-86EE34698389}" dt="2023-05-11T05:28:23.016" v="6354" actId="47"/>
        <pc:sldMkLst>
          <pc:docMk/>
          <pc:sldMk cId="1305033650" sldId="2146847054"/>
        </pc:sldMkLst>
      </pc:sldChg>
      <pc:sldChg chg="del">
        <pc:chgData name="Gareth Cornell" userId="f70d9785-0d98-4cb4-a07f-1fb265e40343" providerId="ADAL" clId="{3273BDA3-C990-4B47-BFF7-86EE34698389}" dt="2023-05-11T05:27:21.429" v="6348" actId="47"/>
        <pc:sldMkLst>
          <pc:docMk/>
          <pc:sldMk cId="2199247944" sldId="2146847060"/>
        </pc:sldMkLst>
      </pc:sldChg>
      <pc:sldChg chg="del">
        <pc:chgData name="Gareth Cornell" userId="f70d9785-0d98-4cb4-a07f-1fb265e40343" providerId="ADAL" clId="{3273BDA3-C990-4B47-BFF7-86EE34698389}" dt="2023-05-11T05:24:50.098" v="6321" actId="47"/>
        <pc:sldMkLst>
          <pc:docMk/>
          <pc:sldMk cId="3929345515" sldId="2146847074"/>
        </pc:sldMkLst>
      </pc:sldChg>
      <pc:sldChg chg="modSp mod ord modNotesTx">
        <pc:chgData name="Gareth Cornell" userId="f70d9785-0d98-4cb4-a07f-1fb265e40343" providerId="ADAL" clId="{3273BDA3-C990-4B47-BFF7-86EE34698389}" dt="2023-05-11T05:33:45.688" v="6499"/>
        <pc:sldMkLst>
          <pc:docMk/>
          <pc:sldMk cId="390365606" sldId="2146847119"/>
        </pc:sldMkLst>
        <pc:spChg chg="mod">
          <ac:chgData name="Gareth Cornell" userId="f70d9785-0d98-4cb4-a07f-1fb265e40343" providerId="ADAL" clId="{3273BDA3-C990-4B47-BFF7-86EE34698389}" dt="2023-05-10T19:20:44.865" v="391" actId="20577"/>
          <ac:spMkLst>
            <pc:docMk/>
            <pc:sldMk cId="390365606" sldId="2146847119"/>
            <ac:spMk id="4" creationId="{F6426753-7196-39DD-B903-C9A461CF80C4}"/>
          </ac:spMkLst>
        </pc:spChg>
        <pc:spChg chg="mod">
          <ac:chgData name="Gareth Cornell" userId="f70d9785-0d98-4cb4-a07f-1fb265e40343" providerId="ADAL" clId="{3273BDA3-C990-4B47-BFF7-86EE34698389}" dt="2023-05-10T19:20:35.617" v="389" actId="403"/>
          <ac:spMkLst>
            <pc:docMk/>
            <pc:sldMk cId="390365606" sldId="2146847119"/>
            <ac:spMk id="7" creationId="{98EAA256-330D-E2ED-3B59-31A8F5FA530A}"/>
          </ac:spMkLst>
        </pc:spChg>
      </pc:sldChg>
      <pc:sldChg chg="addSp modSp new del mod modNotesTx">
        <pc:chgData name="Gareth Cornell" userId="f70d9785-0d98-4cb4-a07f-1fb265e40343" providerId="ADAL" clId="{3273BDA3-C990-4B47-BFF7-86EE34698389}" dt="2023-05-11T05:33:51.040" v="6500" actId="47"/>
        <pc:sldMkLst>
          <pc:docMk/>
          <pc:sldMk cId="1600122623" sldId="2146847120"/>
        </pc:sldMkLst>
        <pc:spChg chg="mod">
          <ac:chgData name="Gareth Cornell" userId="f70d9785-0d98-4cb4-a07f-1fb265e40343" providerId="ADAL" clId="{3273BDA3-C990-4B47-BFF7-86EE34698389}" dt="2023-05-10T19:53:13.806" v="1523" actId="20577"/>
          <ac:spMkLst>
            <pc:docMk/>
            <pc:sldMk cId="1600122623" sldId="2146847120"/>
            <ac:spMk id="2" creationId="{FD8295A9-88DF-D48B-A17C-FF953EA472A7}"/>
          </ac:spMkLst>
        </pc:spChg>
        <pc:spChg chg="mod">
          <ac:chgData name="Gareth Cornell" userId="f70d9785-0d98-4cb4-a07f-1fb265e40343" providerId="ADAL" clId="{3273BDA3-C990-4B47-BFF7-86EE34698389}" dt="2023-05-10T20:20:23.199" v="1807" actId="14100"/>
          <ac:spMkLst>
            <pc:docMk/>
            <pc:sldMk cId="1600122623" sldId="2146847120"/>
            <ac:spMk id="3" creationId="{4ACA8F26-BD34-DD3F-935E-C5A29EECC04F}"/>
          </ac:spMkLst>
        </pc:spChg>
        <pc:spChg chg="mod">
          <ac:chgData name="Gareth Cornell" userId="f70d9785-0d98-4cb4-a07f-1fb265e40343" providerId="ADAL" clId="{3273BDA3-C990-4B47-BFF7-86EE34698389}" dt="2023-05-10T19:40:31.650" v="600"/>
          <ac:spMkLst>
            <pc:docMk/>
            <pc:sldMk cId="1600122623" sldId="2146847120"/>
            <ac:spMk id="4" creationId="{EF3842D8-4AFC-78E8-344E-F22613C1D7EA}"/>
          </ac:spMkLst>
        </pc:spChg>
        <pc:spChg chg="add mod">
          <ac:chgData name="Gareth Cornell" userId="f70d9785-0d98-4cb4-a07f-1fb265e40343" providerId="ADAL" clId="{3273BDA3-C990-4B47-BFF7-86EE34698389}" dt="2023-05-10T20:21:02.214" v="1810" actId="1076"/>
          <ac:spMkLst>
            <pc:docMk/>
            <pc:sldMk cId="1600122623" sldId="2146847120"/>
            <ac:spMk id="8" creationId="{34F97FC3-06F2-6B76-2826-47AF05325F66}"/>
          </ac:spMkLst>
        </pc:spChg>
        <pc:picChg chg="add mod">
          <ac:chgData name="Gareth Cornell" userId="f70d9785-0d98-4cb4-a07f-1fb265e40343" providerId="ADAL" clId="{3273BDA3-C990-4B47-BFF7-86EE34698389}" dt="2023-05-10T20:20:30.429" v="1808" actId="1076"/>
          <ac:picMkLst>
            <pc:docMk/>
            <pc:sldMk cId="1600122623" sldId="2146847120"/>
            <ac:picMk id="6" creationId="{5AFC578C-5FCA-42EF-111E-44F6A4626455}"/>
          </ac:picMkLst>
        </pc:picChg>
      </pc:sldChg>
      <pc:sldChg chg="addSp modSp new mod ord modNotesTx">
        <pc:chgData name="Gareth Cornell" userId="f70d9785-0d98-4cb4-a07f-1fb265e40343" providerId="ADAL" clId="{3273BDA3-C990-4B47-BFF7-86EE34698389}" dt="2023-05-11T06:36:45.755" v="8120" actId="20577"/>
        <pc:sldMkLst>
          <pc:docMk/>
          <pc:sldMk cId="1470747770" sldId="2146847121"/>
        </pc:sldMkLst>
        <pc:spChg chg="mod">
          <ac:chgData name="Gareth Cornell" userId="f70d9785-0d98-4cb4-a07f-1fb265e40343" providerId="ADAL" clId="{3273BDA3-C990-4B47-BFF7-86EE34698389}" dt="2023-05-11T06:36:45.755" v="8120" actId="20577"/>
          <ac:spMkLst>
            <pc:docMk/>
            <pc:sldMk cId="1470747770" sldId="2146847121"/>
            <ac:spMk id="2" creationId="{DE1B9192-AF0C-0BCB-CE15-305FEB9A6AA6}"/>
          </ac:spMkLst>
        </pc:spChg>
        <pc:spChg chg="mod">
          <ac:chgData name="Gareth Cornell" userId="f70d9785-0d98-4cb4-a07f-1fb265e40343" providerId="ADAL" clId="{3273BDA3-C990-4B47-BFF7-86EE34698389}" dt="2023-05-10T20:40:42.990" v="2026" actId="207"/>
          <ac:spMkLst>
            <pc:docMk/>
            <pc:sldMk cId="1470747770" sldId="2146847121"/>
            <ac:spMk id="3" creationId="{DC910C23-0F89-2432-9F1B-92A123F9CFE0}"/>
          </ac:spMkLst>
        </pc:spChg>
        <pc:spChg chg="mod">
          <ac:chgData name="Gareth Cornell" userId="f70d9785-0d98-4cb4-a07f-1fb265e40343" providerId="ADAL" clId="{3273BDA3-C990-4B47-BFF7-86EE34698389}" dt="2023-05-10T20:16:22.366" v="1782" actId="20577"/>
          <ac:spMkLst>
            <pc:docMk/>
            <pc:sldMk cId="1470747770" sldId="2146847121"/>
            <ac:spMk id="4" creationId="{00444504-CBC8-854D-68B0-A0E50AAF69DE}"/>
          </ac:spMkLst>
        </pc:spChg>
        <pc:spChg chg="add mod">
          <ac:chgData name="Gareth Cornell" userId="f70d9785-0d98-4cb4-a07f-1fb265e40343" providerId="ADAL" clId="{3273BDA3-C990-4B47-BFF7-86EE34698389}" dt="2023-05-10T20:17:27.466" v="1795" actId="1076"/>
          <ac:spMkLst>
            <pc:docMk/>
            <pc:sldMk cId="1470747770" sldId="2146847121"/>
            <ac:spMk id="8" creationId="{5E94DB84-7893-C83D-DFB1-F5BBB2CCBBB1}"/>
          </ac:spMkLst>
        </pc:spChg>
        <pc:picChg chg="add mod">
          <ac:chgData name="Gareth Cornell" userId="f70d9785-0d98-4cb4-a07f-1fb265e40343" providerId="ADAL" clId="{3273BDA3-C990-4B47-BFF7-86EE34698389}" dt="2023-05-10T20:17:11.139" v="1791" actId="14100"/>
          <ac:picMkLst>
            <pc:docMk/>
            <pc:sldMk cId="1470747770" sldId="2146847121"/>
            <ac:picMk id="6" creationId="{B05242E0-4D27-585A-D49D-ABC5AF770420}"/>
          </ac:picMkLst>
        </pc:picChg>
      </pc:sldChg>
      <pc:sldChg chg="addSp delSp modSp add mod ord modNotesTx">
        <pc:chgData name="Gareth Cornell" userId="f70d9785-0d98-4cb4-a07f-1fb265e40343" providerId="ADAL" clId="{3273BDA3-C990-4B47-BFF7-86EE34698389}" dt="2023-05-11T06:37:03.828" v="8129" actId="27636"/>
        <pc:sldMkLst>
          <pc:docMk/>
          <pc:sldMk cId="1949155940" sldId="2146847122"/>
        </pc:sldMkLst>
        <pc:spChg chg="mod">
          <ac:chgData name="Gareth Cornell" userId="f70d9785-0d98-4cb4-a07f-1fb265e40343" providerId="ADAL" clId="{3273BDA3-C990-4B47-BFF7-86EE34698389}" dt="2023-05-11T06:36:50.207" v="8123" actId="20577"/>
          <ac:spMkLst>
            <pc:docMk/>
            <pc:sldMk cId="1949155940" sldId="2146847122"/>
            <ac:spMk id="2" creationId="{DE1B9192-AF0C-0BCB-CE15-305FEB9A6AA6}"/>
          </ac:spMkLst>
        </pc:spChg>
        <pc:spChg chg="mod">
          <ac:chgData name="Gareth Cornell" userId="f70d9785-0d98-4cb4-a07f-1fb265e40343" providerId="ADAL" clId="{3273BDA3-C990-4B47-BFF7-86EE34698389}" dt="2023-05-11T06:37:03.828" v="8129" actId="27636"/>
          <ac:spMkLst>
            <pc:docMk/>
            <pc:sldMk cId="1949155940" sldId="2146847122"/>
            <ac:spMk id="3" creationId="{DC910C23-0F89-2432-9F1B-92A123F9CFE0}"/>
          </ac:spMkLst>
        </pc:spChg>
        <pc:spChg chg="del">
          <ac:chgData name="Gareth Cornell" userId="f70d9785-0d98-4cb4-a07f-1fb265e40343" providerId="ADAL" clId="{3273BDA3-C990-4B47-BFF7-86EE34698389}" dt="2023-05-10T20:17:48.583" v="1800" actId="478"/>
          <ac:spMkLst>
            <pc:docMk/>
            <pc:sldMk cId="1949155940" sldId="2146847122"/>
            <ac:spMk id="8" creationId="{5E94DB84-7893-C83D-DFB1-F5BBB2CCBBB1}"/>
          </ac:spMkLst>
        </pc:spChg>
        <pc:spChg chg="add del">
          <ac:chgData name="Gareth Cornell" userId="f70d9785-0d98-4cb4-a07f-1fb265e40343" providerId="ADAL" clId="{3273BDA3-C990-4B47-BFF7-86EE34698389}" dt="2023-05-10T20:22:34.863" v="1849" actId="21"/>
          <ac:spMkLst>
            <pc:docMk/>
            <pc:sldMk cId="1949155940" sldId="2146847122"/>
            <ac:spMk id="10" creationId="{E8C77F85-8BD4-1238-8AB9-1273B29C670A}"/>
          </ac:spMkLst>
        </pc:spChg>
        <pc:spChg chg="add del mod">
          <ac:chgData name="Gareth Cornell" userId="f70d9785-0d98-4cb4-a07f-1fb265e40343" providerId="ADAL" clId="{3273BDA3-C990-4B47-BFF7-86EE34698389}" dt="2023-05-10T20:22:48.570" v="1851"/>
          <ac:spMkLst>
            <pc:docMk/>
            <pc:sldMk cId="1949155940" sldId="2146847122"/>
            <ac:spMk id="11" creationId="{60521D79-4DB6-22E4-6BFB-26D67271EAD5}"/>
          </ac:spMkLst>
        </pc:spChg>
        <pc:spChg chg="add mod">
          <ac:chgData name="Gareth Cornell" userId="f70d9785-0d98-4cb4-a07f-1fb265e40343" providerId="ADAL" clId="{3273BDA3-C990-4B47-BFF7-86EE34698389}" dt="2023-05-10T20:23:31.417" v="1863" actId="1076"/>
          <ac:spMkLst>
            <pc:docMk/>
            <pc:sldMk cId="1949155940" sldId="2146847122"/>
            <ac:spMk id="13" creationId="{EE8F7216-3C6C-DA18-11F6-E774603DA33A}"/>
          </ac:spMkLst>
        </pc:spChg>
        <pc:picChg chg="del">
          <ac:chgData name="Gareth Cornell" userId="f70d9785-0d98-4cb4-a07f-1fb265e40343" providerId="ADAL" clId="{3273BDA3-C990-4B47-BFF7-86EE34698389}" dt="2023-05-10T20:17:44.618" v="1799" actId="478"/>
          <ac:picMkLst>
            <pc:docMk/>
            <pc:sldMk cId="1949155940" sldId="2146847122"/>
            <ac:picMk id="6" creationId="{B05242E0-4D27-585A-D49D-ABC5AF770420}"/>
          </ac:picMkLst>
        </pc:picChg>
        <pc:picChg chg="add mod">
          <ac:chgData name="Gareth Cornell" userId="f70d9785-0d98-4cb4-a07f-1fb265e40343" providerId="ADAL" clId="{3273BDA3-C990-4B47-BFF7-86EE34698389}" dt="2023-05-10T20:22:18.502" v="1847" actId="14100"/>
          <ac:picMkLst>
            <pc:docMk/>
            <pc:sldMk cId="1949155940" sldId="2146847122"/>
            <ac:picMk id="7" creationId="{3EE4CBCA-99FB-BDB8-DD4A-D714598F668F}"/>
          </ac:picMkLst>
        </pc:picChg>
      </pc:sldChg>
      <pc:sldChg chg="addSp delSp modSp add mod ord modNotesTx">
        <pc:chgData name="Gareth Cornell" userId="f70d9785-0d98-4cb4-a07f-1fb265e40343" providerId="ADAL" clId="{3273BDA3-C990-4B47-BFF7-86EE34698389}" dt="2023-05-11T06:36:41.548" v="8117" actId="20577"/>
        <pc:sldMkLst>
          <pc:docMk/>
          <pc:sldMk cId="3272325392" sldId="2146847123"/>
        </pc:sldMkLst>
        <pc:spChg chg="mod">
          <ac:chgData name="Gareth Cornell" userId="f70d9785-0d98-4cb4-a07f-1fb265e40343" providerId="ADAL" clId="{3273BDA3-C990-4B47-BFF7-86EE34698389}" dt="2023-05-11T06:36:41.548" v="8117" actId="20577"/>
          <ac:spMkLst>
            <pc:docMk/>
            <pc:sldMk cId="3272325392" sldId="2146847123"/>
            <ac:spMk id="2" creationId="{DE1B9192-AF0C-0BCB-CE15-305FEB9A6AA6}"/>
          </ac:spMkLst>
        </pc:spChg>
        <pc:spChg chg="del">
          <ac:chgData name="Gareth Cornell" userId="f70d9785-0d98-4cb4-a07f-1fb265e40343" providerId="ADAL" clId="{3273BDA3-C990-4B47-BFF7-86EE34698389}" dt="2023-05-10T20:28:24.617" v="1980" actId="478"/>
          <ac:spMkLst>
            <pc:docMk/>
            <pc:sldMk cId="3272325392" sldId="2146847123"/>
            <ac:spMk id="3" creationId="{DC910C23-0F89-2432-9F1B-92A123F9CFE0}"/>
          </ac:spMkLst>
        </pc:spChg>
        <pc:spChg chg="del">
          <ac:chgData name="Gareth Cornell" userId="f70d9785-0d98-4cb4-a07f-1fb265e40343" providerId="ADAL" clId="{3273BDA3-C990-4B47-BFF7-86EE34698389}" dt="2023-05-10T20:28:21.524" v="1978" actId="478"/>
          <ac:spMkLst>
            <pc:docMk/>
            <pc:sldMk cId="3272325392" sldId="2146847123"/>
            <ac:spMk id="8" creationId="{5E94DB84-7893-C83D-DFB1-F5BBB2CCBBB1}"/>
          </ac:spMkLst>
        </pc:spChg>
        <pc:picChg chg="add mod">
          <ac:chgData name="Gareth Cornell" userId="f70d9785-0d98-4cb4-a07f-1fb265e40343" providerId="ADAL" clId="{3273BDA3-C990-4B47-BFF7-86EE34698389}" dt="2023-05-10T20:29:05.869" v="2001" actId="1036"/>
          <ac:picMkLst>
            <pc:docMk/>
            <pc:sldMk cId="3272325392" sldId="2146847123"/>
            <ac:picMk id="5" creationId="{2CD41F4D-55BB-AD3B-4111-94ABF1DD5F5D}"/>
          </ac:picMkLst>
        </pc:picChg>
        <pc:picChg chg="del">
          <ac:chgData name="Gareth Cornell" userId="f70d9785-0d98-4cb4-a07f-1fb265e40343" providerId="ADAL" clId="{3273BDA3-C990-4B47-BFF7-86EE34698389}" dt="2023-05-10T20:28:22.698" v="1979" actId="478"/>
          <ac:picMkLst>
            <pc:docMk/>
            <pc:sldMk cId="3272325392" sldId="2146847123"/>
            <ac:picMk id="6" creationId="{B05242E0-4D27-585A-D49D-ABC5AF770420}"/>
          </ac:picMkLst>
        </pc:picChg>
        <pc:picChg chg="add mod">
          <ac:chgData name="Gareth Cornell" userId="f70d9785-0d98-4cb4-a07f-1fb265e40343" providerId="ADAL" clId="{3273BDA3-C990-4B47-BFF7-86EE34698389}" dt="2023-05-10T20:29:05.869" v="2001" actId="1036"/>
          <ac:picMkLst>
            <pc:docMk/>
            <pc:sldMk cId="3272325392" sldId="2146847123"/>
            <ac:picMk id="7" creationId="{A85FC96A-5146-B123-06A2-EB2BC8479F85}"/>
          </ac:picMkLst>
        </pc:picChg>
        <pc:picChg chg="add mod">
          <ac:chgData name="Gareth Cornell" userId="f70d9785-0d98-4cb4-a07f-1fb265e40343" providerId="ADAL" clId="{3273BDA3-C990-4B47-BFF7-86EE34698389}" dt="2023-05-10T20:29:05.869" v="2001" actId="1036"/>
          <ac:picMkLst>
            <pc:docMk/>
            <pc:sldMk cId="3272325392" sldId="2146847123"/>
            <ac:picMk id="9" creationId="{BC81543A-A824-5B9A-08C5-7F82E0B42C29}"/>
          </ac:picMkLst>
        </pc:picChg>
      </pc:sldChg>
      <pc:sldChg chg="addSp delSp modSp new add del mod ord modNotesTx">
        <pc:chgData name="Gareth Cornell" userId="f70d9785-0d98-4cb4-a07f-1fb265e40343" providerId="ADAL" clId="{3273BDA3-C990-4B47-BFF7-86EE34698389}" dt="2023-05-11T05:39:52.868" v="6724" actId="20577"/>
        <pc:sldMkLst>
          <pc:docMk/>
          <pc:sldMk cId="962398855" sldId="2146847124"/>
        </pc:sldMkLst>
        <pc:spChg chg="mod">
          <ac:chgData name="Gareth Cornell" userId="f70d9785-0d98-4cb4-a07f-1fb265e40343" providerId="ADAL" clId="{3273BDA3-C990-4B47-BFF7-86EE34698389}" dt="2023-05-10T21:26:56.456" v="4179" actId="1037"/>
          <ac:spMkLst>
            <pc:docMk/>
            <pc:sldMk cId="962398855" sldId="2146847124"/>
            <ac:spMk id="2" creationId="{A972427C-4FAD-FBB2-8CA5-25609AEB8326}"/>
          </ac:spMkLst>
        </pc:spChg>
        <pc:spChg chg="del">
          <ac:chgData name="Gareth Cornell" userId="f70d9785-0d98-4cb4-a07f-1fb265e40343" providerId="ADAL" clId="{3273BDA3-C990-4B47-BFF7-86EE34698389}" dt="2023-05-10T20:42:25.678" v="2037" actId="478"/>
          <ac:spMkLst>
            <pc:docMk/>
            <pc:sldMk cId="962398855" sldId="2146847124"/>
            <ac:spMk id="3" creationId="{1EBA66B8-C5FE-82AB-1B27-283ECE0A83E1}"/>
          </ac:spMkLst>
        </pc:spChg>
        <pc:spChg chg="mod">
          <ac:chgData name="Gareth Cornell" userId="f70d9785-0d98-4cb4-a07f-1fb265e40343" providerId="ADAL" clId="{3273BDA3-C990-4B47-BFF7-86EE34698389}" dt="2023-05-10T20:41:03.789" v="2029" actId="20577"/>
          <ac:spMkLst>
            <pc:docMk/>
            <pc:sldMk cId="962398855" sldId="2146847124"/>
            <ac:spMk id="4" creationId="{C7B9B479-04A4-B220-19B6-BFAB4CE9EF01}"/>
          </ac:spMkLst>
        </pc:spChg>
        <pc:spChg chg="add mod">
          <ac:chgData name="Gareth Cornell" userId="f70d9785-0d98-4cb4-a07f-1fb265e40343" providerId="ADAL" clId="{3273BDA3-C990-4B47-BFF7-86EE34698389}" dt="2023-05-10T20:47:28.032" v="2083" actId="1076"/>
          <ac:spMkLst>
            <pc:docMk/>
            <pc:sldMk cId="962398855" sldId="2146847124"/>
            <ac:spMk id="6" creationId="{20678910-2AAE-5A8D-92C2-44F5B2747CAC}"/>
          </ac:spMkLst>
        </pc:spChg>
        <pc:picChg chg="add mod">
          <ac:chgData name="Gareth Cornell" userId="f70d9785-0d98-4cb4-a07f-1fb265e40343" providerId="ADAL" clId="{3273BDA3-C990-4B47-BFF7-86EE34698389}" dt="2023-05-10T20:47:33.710" v="2085" actId="14100"/>
          <ac:picMkLst>
            <pc:docMk/>
            <pc:sldMk cId="962398855" sldId="2146847124"/>
            <ac:picMk id="8" creationId="{FD102290-BC8D-EC70-5E85-CFBCDD86B926}"/>
          </ac:picMkLst>
        </pc:picChg>
        <pc:picChg chg="add del mod modCrop">
          <ac:chgData name="Gareth Cornell" userId="f70d9785-0d98-4cb4-a07f-1fb265e40343" providerId="ADAL" clId="{3273BDA3-C990-4B47-BFF7-86EE34698389}" dt="2023-05-10T20:47:39.709" v="2088" actId="1076"/>
          <ac:picMkLst>
            <pc:docMk/>
            <pc:sldMk cId="962398855" sldId="2146847124"/>
            <ac:picMk id="10" creationId="{260CD393-4B07-EA6B-CB27-E9BA3D1F3281}"/>
          </ac:picMkLst>
        </pc:picChg>
        <pc:picChg chg="add del mod modCrop">
          <ac:chgData name="Gareth Cornell" userId="f70d9785-0d98-4cb4-a07f-1fb265e40343" providerId="ADAL" clId="{3273BDA3-C990-4B47-BFF7-86EE34698389}" dt="2023-05-10T20:47:54.401" v="2093" actId="478"/>
          <ac:picMkLst>
            <pc:docMk/>
            <pc:sldMk cId="962398855" sldId="2146847124"/>
            <ac:picMk id="11" creationId="{6196179B-CA7A-A41B-631D-08C706EF3734}"/>
          </ac:picMkLst>
        </pc:picChg>
      </pc:sldChg>
      <pc:sldChg chg="delSp modSp add mod ord modNotesTx">
        <pc:chgData name="Gareth Cornell" userId="f70d9785-0d98-4cb4-a07f-1fb265e40343" providerId="ADAL" clId="{3273BDA3-C990-4B47-BFF7-86EE34698389}" dt="2023-05-11T05:32:23.399" v="6451"/>
        <pc:sldMkLst>
          <pc:docMk/>
          <pc:sldMk cId="1139726992" sldId="2146847125"/>
        </pc:sldMkLst>
        <pc:spChg chg="mod">
          <ac:chgData name="Gareth Cornell" userId="f70d9785-0d98-4cb4-a07f-1fb265e40343" providerId="ADAL" clId="{3273BDA3-C990-4B47-BFF7-86EE34698389}" dt="2023-05-10T21:26:39.547" v="4165" actId="1036"/>
          <ac:spMkLst>
            <pc:docMk/>
            <pc:sldMk cId="1139726992" sldId="2146847125"/>
            <ac:spMk id="2" creationId="{A972427C-4FAD-FBB2-8CA5-25609AEB8326}"/>
          </ac:spMkLst>
        </pc:spChg>
        <pc:spChg chg="mod">
          <ac:chgData name="Gareth Cornell" userId="f70d9785-0d98-4cb4-a07f-1fb265e40343" providerId="ADAL" clId="{3273BDA3-C990-4B47-BFF7-86EE34698389}" dt="2023-05-10T21:26:31.036" v="4132" actId="1076"/>
          <ac:spMkLst>
            <pc:docMk/>
            <pc:sldMk cId="1139726992" sldId="2146847125"/>
            <ac:spMk id="6" creationId="{20678910-2AAE-5A8D-92C2-44F5B2747CAC}"/>
          </ac:spMkLst>
        </pc:spChg>
        <pc:picChg chg="mod">
          <ac:chgData name="Gareth Cornell" userId="f70d9785-0d98-4cb4-a07f-1fb265e40343" providerId="ADAL" clId="{3273BDA3-C990-4B47-BFF7-86EE34698389}" dt="2023-05-10T21:26:33.582" v="4147" actId="1036"/>
          <ac:picMkLst>
            <pc:docMk/>
            <pc:sldMk cId="1139726992" sldId="2146847125"/>
            <ac:picMk id="8" creationId="{FD102290-BC8D-EC70-5E85-CFBCDD86B926}"/>
          </ac:picMkLst>
        </pc:picChg>
        <pc:picChg chg="del">
          <ac:chgData name="Gareth Cornell" userId="f70d9785-0d98-4cb4-a07f-1fb265e40343" providerId="ADAL" clId="{3273BDA3-C990-4B47-BFF7-86EE34698389}" dt="2023-05-10T20:47:51.539" v="2092" actId="478"/>
          <ac:picMkLst>
            <pc:docMk/>
            <pc:sldMk cId="1139726992" sldId="2146847125"/>
            <ac:picMk id="10" creationId="{260CD393-4B07-EA6B-CB27-E9BA3D1F3281}"/>
          </ac:picMkLst>
        </pc:picChg>
        <pc:picChg chg="mod">
          <ac:chgData name="Gareth Cornell" userId="f70d9785-0d98-4cb4-a07f-1fb265e40343" providerId="ADAL" clId="{3273BDA3-C990-4B47-BFF7-86EE34698389}" dt="2023-05-10T20:48:00.111" v="2095" actId="14100"/>
          <ac:picMkLst>
            <pc:docMk/>
            <pc:sldMk cId="1139726992" sldId="2146847125"/>
            <ac:picMk id="11" creationId="{6196179B-CA7A-A41B-631D-08C706EF3734}"/>
          </ac:picMkLst>
        </pc:picChg>
      </pc:sldChg>
      <pc:sldChg chg="addSp delSp modSp new mod ord modNotesTx">
        <pc:chgData name="Gareth Cornell" userId="f70d9785-0d98-4cb4-a07f-1fb265e40343" providerId="ADAL" clId="{3273BDA3-C990-4B47-BFF7-86EE34698389}" dt="2023-05-11T06:52:42.239" v="8513"/>
        <pc:sldMkLst>
          <pc:docMk/>
          <pc:sldMk cId="2090401041" sldId="2146847126"/>
        </pc:sldMkLst>
        <pc:spChg chg="mod">
          <ac:chgData name="Gareth Cornell" userId="f70d9785-0d98-4cb4-a07f-1fb265e40343" providerId="ADAL" clId="{3273BDA3-C990-4B47-BFF7-86EE34698389}" dt="2023-05-10T21:26:18.216" v="4130" actId="1035"/>
          <ac:spMkLst>
            <pc:docMk/>
            <pc:sldMk cId="2090401041" sldId="2146847126"/>
            <ac:spMk id="2" creationId="{776E2FE3-15D3-99B2-F82A-E287169A77AE}"/>
          </ac:spMkLst>
        </pc:spChg>
        <pc:spChg chg="del mod">
          <ac:chgData name="Gareth Cornell" userId="f70d9785-0d98-4cb4-a07f-1fb265e40343" providerId="ADAL" clId="{3273BDA3-C990-4B47-BFF7-86EE34698389}" dt="2023-05-10T21:13:25.580" v="3270" actId="478"/>
          <ac:spMkLst>
            <pc:docMk/>
            <pc:sldMk cId="2090401041" sldId="2146847126"/>
            <ac:spMk id="3" creationId="{0E687830-24C1-73BC-E27E-7B3718E80C11}"/>
          </ac:spMkLst>
        </pc:spChg>
        <pc:spChg chg="mod">
          <ac:chgData name="Gareth Cornell" userId="f70d9785-0d98-4cb4-a07f-1fb265e40343" providerId="ADAL" clId="{3273BDA3-C990-4B47-BFF7-86EE34698389}" dt="2023-05-10T20:52:24.779" v="2389" actId="20577"/>
          <ac:spMkLst>
            <pc:docMk/>
            <pc:sldMk cId="2090401041" sldId="2146847126"/>
            <ac:spMk id="4" creationId="{47B5C494-FCAC-160D-DAAB-7716F70EFDC2}"/>
          </ac:spMkLst>
        </pc:spChg>
        <pc:spChg chg="add mod">
          <ac:chgData name="Gareth Cornell" userId="f70d9785-0d98-4cb4-a07f-1fb265e40343" providerId="ADAL" clId="{3273BDA3-C990-4B47-BFF7-86EE34698389}" dt="2023-05-10T21:11:44.120" v="3243" actId="1076"/>
          <ac:spMkLst>
            <pc:docMk/>
            <pc:sldMk cId="2090401041" sldId="2146847126"/>
            <ac:spMk id="8" creationId="{19A52F03-196B-61D5-F623-9ECCF3290A11}"/>
          </ac:spMkLst>
        </pc:spChg>
        <pc:spChg chg="add mod">
          <ac:chgData name="Gareth Cornell" userId="f70d9785-0d98-4cb4-a07f-1fb265e40343" providerId="ADAL" clId="{3273BDA3-C990-4B47-BFF7-86EE34698389}" dt="2023-05-10T21:17:19.411" v="3433" actId="14100"/>
          <ac:spMkLst>
            <pc:docMk/>
            <pc:sldMk cId="2090401041" sldId="2146847126"/>
            <ac:spMk id="9" creationId="{76DCBCCF-0676-801C-7730-8B7D07BAC6D8}"/>
          </ac:spMkLst>
        </pc:spChg>
        <pc:spChg chg="add mod">
          <ac:chgData name="Gareth Cornell" userId="f70d9785-0d98-4cb4-a07f-1fb265e40343" providerId="ADAL" clId="{3273BDA3-C990-4B47-BFF7-86EE34698389}" dt="2023-05-10T21:17:46.033" v="3463" actId="1037"/>
          <ac:spMkLst>
            <pc:docMk/>
            <pc:sldMk cId="2090401041" sldId="2146847126"/>
            <ac:spMk id="10" creationId="{546D854D-5B87-3128-4382-AD44A98D8E75}"/>
          </ac:spMkLst>
        </pc:spChg>
        <pc:spChg chg="add mod">
          <ac:chgData name="Gareth Cornell" userId="f70d9785-0d98-4cb4-a07f-1fb265e40343" providerId="ADAL" clId="{3273BDA3-C990-4B47-BFF7-86EE34698389}" dt="2023-05-10T21:17:46.033" v="3463" actId="1037"/>
          <ac:spMkLst>
            <pc:docMk/>
            <pc:sldMk cId="2090401041" sldId="2146847126"/>
            <ac:spMk id="11" creationId="{2C317F75-B787-2E45-0AA3-E33F54010C87}"/>
          </ac:spMkLst>
        </pc:spChg>
        <pc:spChg chg="add mod">
          <ac:chgData name="Gareth Cornell" userId="f70d9785-0d98-4cb4-a07f-1fb265e40343" providerId="ADAL" clId="{3273BDA3-C990-4B47-BFF7-86EE34698389}" dt="2023-05-10T21:17:22.132" v="3435" actId="14100"/>
          <ac:spMkLst>
            <pc:docMk/>
            <pc:sldMk cId="2090401041" sldId="2146847126"/>
            <ac:spMk id="12" creationId="{AAC8ACDA-5134-7F84-F27E-C3D1F4407E05}"/>
          </ac:spMkLst>
        </pc:spChg>
        <pc:spChg chg="add del mod">
          <ac:chgData name="Gareth Cornell" userId="f70d9785-0d98-4cb4-a07f-1fb265e40343" providerId="ADAL" clId="{3273BDA3-C990-4B47-BFF7-86EE34698389}" dt="2023-05-10T21:13:27.757" v="3271" actId="478"/>
          <ac:spMkLst>
            <pc:docMk/>
            <pc:sldMk cId="2090401041" sldId="2146847126"/>
            <ac:spMk id="14" creationId="{5DB860A7-95C3-8E13-2E30-F28127D7AD07}"/>
          </ac:spMkLst>
        </pc:spChg>
        <pc:picChg chg="add mod">
          <ac:chgData name="Gareth Cornell" userId="f70d9785-0d98-4cb4-a07f-1fb265e40343" providerId="ADAL" clId="{3273BDA3-C990-4B47-BFF7-86EE34698389}" dt="2023-05-10T21:11:37.485" v="3241" actId="1076"/>
          <ac:picMkLst>
            <pc:docMk/>
            <pc:sldMk cId="2090401041" sldId="2146847126"/>
            <ac:picMk id="6" creationId="{CCB652C2-AB89-DD2B-88D3-110CAECBB670}"/>
          </ac:picMkLst>
        </pc:picChg>
      </pc:sldChg>
      <pc:sldChg chg="addSp modSp add mod ord modNotesTx">
        <pc:chgData name="Gareth Cornell" userId="f70d9785-0d98-4cb4-a07f-1fb265e40343" providerId="ADAL" clId="{3273BDA3-C990-4B47-BFF7-86EE34698389}" dt="2023-05-11T05:32:23.399" v="6451"/>
        <pc:sldMkLst>
          <pc:docMk/>
          <pc:sldMk cId="2220705892" sldId="2146847127"/>
        </pc:sldMkLst>
        <pc:spChg chg="mod">
          <ac:chgData name="Gareth Cornell" userId="f70d9785-0d98-4cb4-a07f-1fb265e40343" providerId="ADAL" clId="{3273BDA3-C990-4B47-BFF7-86EE34698389}" dt="2023-05-10T21:26:10.948" v="4126" actId="1036"/>
          <ac:spMkLst>
            <pc:docMk/>
            <pc:sldMk cId="2220705892" sldId="2146847127"/>
            <ac:spMk id="2" creationId="{776E2FE3-15D3-99B2-F82A-E287169A77AE}"/>
          </ac:spMkLst>
        </pc:spChg>
        <pc:spChg chg="mod">
          <ac:chgData name="Gareth Cornell" userId="f70d9785-0d98-4cb4-a07f-1fb265e40343" providerId="ADAL" clId="{3273BDA3-C990-4B47-BFF7-86EE34698389}" dt="2023-05-10T21:26:02.542" v="4117" actId="27636"/>
          <ac:spMkLst>
            <pc:docMk/>
            <pc:sldMk cId="2220705892" sldId="2146847127"/>
            <ac:spMk id="3" creationId="{0E687830-24C1-73BC-E27E-7B3718E80C11}"/>
          </ac:spMkLst>
        </pc:spChg>
        <pc:spChg chg="add mod">
          <ac:chgData name="Gareth Cornell" userId="f70d9785-0d98-4cb4-a07f-1fb265e40343" providerId="ADAL" clId="{3273BDA3-C990-4B47-BFF7-86EE34698389}" dt="2023-05-10T21:19:26.361" v="3509" actId="14100"/>
          <ac:spMkLst>
            <pc:docMk/>
            <pc:sldMk cId="2220705892" sldId="2146847127"/>
            <ac:spMk id="8" creationId="{37DA46B9-0D01-8F93-88EB-2C431D751C90}"/>
          </ac:spMkLst>
        </pc:spChg>
        <pc:picChg chg="add mod">
          <ac:chgData name="Gareth Cornell" userId="f70d9785-0d98-4cb4-a07f-1fb265e40343" providerId="ADAL" clId="{3273BDA3-C990-4B47-BFF7-86EE34698389}" dt="2023-05-10T21:19:06.617" v="3506" actId="14100"/>
          <ac:picMkLst>
            <pc:docMk/>
            <pc:sldMk cId="2220705892" sldId="2146847127"/>
            <ac:picMk id="6" creationId="{D5A68842-1AFD-D8F7-C76B-56212BCC1BD2}"/>
          </ac:picMkLst>
        </pc:picChg>
      </pc:sldChg>
      <pc:sldChg chg="addSp delSp modSp add del mod ord">
        <pc:chgData name="Gareth Cornell" userId="f70d9785-0d98-4cb4-a07f-1fb265e40343" providerId="ADAL" clId="{3273BDA3-C990-4B47-BFF7-86EE34698389}" dt="2023-05-11T06:52:47.722" v="8514" actId="47"/>
        <pc:sldMkLst>
          <pc:docMk/>
          <pc:sldMk cId="3265315779" sldId="2146847128"/>
        </pc:sldMkLst>
        <pc:spChg chg="mod">
          <ac:chgData name="Gareth Cornell" userId="f70d9785-0d98-4cb4-a07f-1fb265e40343" providerId="ADAL" clId="{3273BDA3-C990-4B47-BFF7-86EE34698389}" dt="2023-05-10T22:00:05.179" v="4346" actId="20577"/>
          <ac:spMkLst>
            <pc:docMk/>
            <pc:sldMk cId="3265315779" sldId="2146847128"/>
            <ac:spMk id="2" creationId="{776E2FE3-15D3-99B2-F82A-E287169A77AE}"/>
          </ac:spMkLst>
        </pc:spChg>
        <pc:spChg chg="mod">
          <ac:chgData name="Gareth Cornell" userId="f70d9785-0d98-4cb4-a07f-1fb265e40343" providerId="ADAL" clId="{3273BDA3-C990-4B47-BFF7-86EE34698389}" dt="2023-05-10T22:07:17.869" v="5166" actId="14100"/>
          <ac:spMkLst>
            <pc:docMk/>
            <pc:sldMk cId="3265315779" sldId="2146847128"/>
            <ac:spMk id="3" creationId="{0E687830-24C1-73BC-E27E-7B3718E80C11}"/>
          </ac:spMkLst>
        </pc:spChg>
        <pc:spChg chg="add del mod">
          <ac:chgData name="Gareth Cornell" userId="f70d9785-0d98-4cb4-a07f-1fb265e40343" providerId="ADAL" clId="{3273BDA3-C990-4B47-BFF7-86EE34698389}" dt="2023-05-10T22:07:39.056" v="5171" actId="21"/>
          <ac:spMkLst>
            <pc:docMk/>
            <pc:sldMk cId="3265315779" sldId="2146847128"/>
            <ac:spMk id="6" creationId="{06F596C8-7705-5FF0-D45F-797856B7ABE1}"/>
          </ac:spMkLst>
        </pc:spChg>
        <pc:spChg chg="add del mod">
          <ac:chgData name="Gareth Cornell" userId="f70d9785-0d98-4cb4-a07f-1fb265e40343" providerId="ADAL" clId="{3273BDA3-C990-4B47-BFF7-86EE34698389}" dt="2023-05-10T22:08:19.460" v="5181" actId="21"/>
          <ac:spMkLst>
            <pc:docMk/>
            <pc:sldMk cId="3265315779" sldId="2146847128"/>
            <ac:spMk id="9" creationId="{BFB5EE08-3466-641F-08E4-0B20F793D0C6}"/>
          </ac:spMkLst>
        </pc:spChg>
        <pc:graphicFrameChg chg="add mod modGraphic">
          <ac:chgData name="Gareth Cornell" userId="f70d9785-0d98-4cb4-a07f-1fb265e40343" providerId="ADAL" clId="{3273BDA3-C990-4B47-BFF7-86EE34698389}" dt="2023-05-10T22:08:03.853" v="5178" actId="20577"/>
          <ac:graphicFrameMkLst>
            <pc:docMk/>
            <pc:sldMk cId="3265315779" sldId="2146847128"/>
            <ac:graphicFrameMk id="7" creationId="{CDF80346-A225-15AC-6DE0-A1E1E0BF2BDD}"/>
          </ac:graphicFrameMkLst>
        </pc:graphicFrameChg>
      </pc:sldChg>
      <pc:sldChg chg="addSp delSp modSp add mod ord">
        <pc:chgData name="Gareth Cornell" userId="f70d9785-0d98-4cb4-a07f-1fb265e40343" providerId="ADAL" clId="{3273BDA3-C990-4B47-BFF7-86EE34698389}" dt="2023-05-11T05:31:28.945" v="6403"/>
        <pc:sldMkLst>
          <pc:docMk/>
          <pc:sldMk cId="3936713477" sldId="2146847129"/>
        </pc:sldMkLst>
        <pc:spChg chg="mod">
          <ac:chgData name="Gareth Cornell" userId="f70d9785-0d98-4cb4-a07f-1fb265e40343" providerId="ADAL" clId="{3273BDA3-C990-4B47-BFF7-86EE34698389}" dt="2023-05-10T22:14:30.985" v="5229" actId="1076"/>
          <ac:spMkLst>
            <pc:docMk/>
            <pc:sldMk cId="3936713477" sldId="2146847129"/>
            <ac:spMk id="2" creationId="{776E2FE3-15D3-99B2-F82A-E287169A77AE}"/>
          </ac:spMkLst>
        </pc:spChg>
        <pc:spChg chg="del mod">
          <ac:chgData name="Gareth Cornell" userId="f70d9785-0d98-4cb4-a07f-1fb265e40343" providerId="ADAL" clId="{3273BDA3-C990-4B47-BFF7-86EE34698389}" dt="2023-05-10T22:13:38.355" v="5215" actId="478"/>
          <ac:spMkLst>
            <pc:docMk/>
            <pc:sldMk cId="3936713477" sldId="2146847129"/>
            <ac:spMk id="3" creationId="{0E687830-24C1-73BC-E27E-7B3718E80C11}"/>
          </ac:spMkLst>
        </pc:spChg>
        <pc:spChg chg="add mod">
          <ac:chgData name="Gareth Cornell" userId="f70d9785-0d98-4cb4-a07f-1fb265e40343" providerId="ADAL" clId="{3273BDA3-C990-4B47-BFF7-86EE34698389}" dt="2023-05-10T22:14:19.536" v="5225" actId="1076"/>
          <ac:spMkLst>
            <pc:docMk/>
            <pc:sldMk cId="3936713477" sldId="2146847129"/>
            <ac:spMk id="6" creationId="{8D195EFD-6949-6AC7-1A27-884EC30A6C40}"/>
          </ac:spMkLst>
        </pc:spChg>
        <pc:picChg chg="add mod">
          <ac:chgData name="Gareth Cornell" userId="f70d9785-0d98-4cb4-a07f-1fb265e40343" providerId="ADAL" clId="{3273BDA3-C990-4B47-BFF7-86EE34698389}" dt="2023-05-10T22:14:27.723" v="5227" actId="1076"/>
          <ac:picMkLst>
            <pc:docMk/>
            <pc:sldMk cId="3936713477" sldId="2146847129"/>
            <ac:picMk id="8" creationId="{4EABF6B3-7B59-38CD-25A8-B2C7D025A872}"/>
          </ac:picMkLst>
        </pc:picChg>
        <pc:picChg chg="add mod">
          <ac:chgData name="Gareth Cornell" userId="f70d9785-0d98-4cb4-a07f-1fb265e40343" providerId="ADAL" clId="{3273BDA3-C990-4B47-BFF7-86EE34698389}" dt="2023-05-10T22:14:38.224" v="5232" actId="14100"/>
          <ac:picMkLst>
            <pc:docMk/>
            <pc:sldMk cId="3936713477" sldId="2146847129"/>
            <ac:picMk id="10" creationId="{297E7375-7CDF-595C-35EC-9A0CE6C37E91}"/>
          </ac:picMkLst>
        </pc:picChg>
      </pc:sldChg>
      <pc:sldChg chg="addSp modSp add mod ord modNotesTx">
        <pc:chgData name="Gareth Cornell" userId="f70d9785-0d98-4cb4-a07f-1fb265e40343" providerId="ADAL" clId="{3273BDA3-C990-4B47-BFF7-86EE34698389}" dt="2023-05-11T06:53:13.732" v="8526" actId="1036"/>
        <pc:sldMkLst>
          <pc:docMk/>
          <pc:sldMk cId="3645394602" sldId="2146847130"/>
        </pc:sldMkLst>
        <pc:spChg chg="mod">
          <ac:chgData name="Gareth Cornell" userId="f70d9785-0d98-4cb4-a07f-1fb265e40343" providerId="ADAL" clId="{3273BDA3-C990-4B47-BFF7-86EE34698389}" dt="2023-05-11T06:53:13.732" v="8526" actId="1036"/>
          <ac:spMkLst>
            <pc:docMk/>
            <pc:sldMk cId="3645394602" sldId="2146847130"/>
            <ac:spMk id="2" creationId="{776E2FE3-15D3-99B2-F82A-E287169A77AE}"/>
          </ac:spMkLst>
        </pc:spChg>
        <pc:spChg chg="mod">
          <ac:chgData name="Gareth Cornell" userId="f70d9785-0d98-4cb4-a07f-1fb265e40343" providerId="ADAL" clId="{3273BDA3-C990-4B47-BFF7-86EE34698389}" dt="2023-05-10T22:23:55.652" v="5402" actId="403"/>
          <ac:spMkLst>
            <pc:docMk/>
            <pc:sldMk cId="3645394602" sldId="2146847130"/>
            <ac:spMk id="3" creationId="{0E687830-24C1-73BC-E27E-7B3718E80C11}"/>
          </ac:spMkLst>
        </pc:spChg>
        <pc:spChg chg="add mod">
          <ac:chgData name="Gareth Cornell" userId="f70d9785-0d98-4cb4-a07f-1fb265e40343" providerId="ADAL" clId="{3273BDA3-C990-4B47-BFF7-86EE34698389}" dt="2023-05-10T22:21:16.707" v="5384" actId="1076"/>
          <ac:spMkLst>
            <pc:docMk/>
            <pc:sldMk cId="3645394602" sldId="2146847130"/>
            <ac:spMk id="8" creationId="{D737F7FE-5737-5F67-3389-E5D21FC442C6}"/>
          </ac:spMkLst>
        </pc:spChg>
        <pc:picChg chg="add mod">
          <ac:chgData name="Gareth Cornell" userId="f70d9785-0d98-4cb4-a07f-1fb265e40343" providerId="ADAL" clId="{3273BDA3-C990-4B47-BFF7-86EE34698389}" dt="2023-05-10T22:20:59.647" v="5379" actId="1076"/>
          <ac:picMkLst>
            <pc:docMk/>
            <pc:sldMk cId="3645394602" sldId="2146847130"/>
            <ac:picMk id="6" creationId="{8D457B74-22AB-FC28-7539-A6A1AADFD518}"/>
          </ac:picMkLst>
        </pc:picChg>
      </pc:sldChg>
      <pc:sldChg chg="addSp delSp modSp add mod modNotesTx">
        <pc:chgData name="Gareth Cornell" userId="f70d9785-0d98-4cb4-a07f-1fb265e40343" providerId="ADAL" clId="{3273BDA3-C990-4B47-BFF7-86EE34698389}" dt="2023-05-10T22:36:38.325" v="5462" actId="121"/>
        <pc:sldMkLst>
          <pc:docMk/>
          <pc:sldMk cId="556810784" sldId="2146847131"/>
        </pc:sldMkLst>
        <pc:spChg chg="mod">
          <ac:chgData name="Gareth Cornell" userId="f70d9785-0d98-4cb4-a07f-1fb265e40343" providerId="ADAL" clId="{3273BDA3-C990-4B47-BFF7-86EE34698389}" dt="2023-05-10T22:34:37.585" v="5445" actId="20577"/>
          <ac:spMkLst>
            <pc:docMk/>
            <pc:sldMk cId="556810784" sldId="2146847131"/>
            <ac:spMk id="2" creationId="{776E2FE3-15D3-99B2-F82A-E287169A77AE}"/>
          </ac:spMkLst>
        </pc:spChg>
        <pc:spChg chg="del">
          <ac:chgData name="Gareth Cornell" userId="f70d9785-0d98-4cb4-a07f-1fb265e40343" providerId="ADAL" clId="{3273BDA3-C990-4B47-BFF7-86EE34698389}" dt="2023-05-10T22:36:21.188" v="5453" actId="478"/>
          <ac:spMkLst>
            <pc:docMk/>
            <pc:sldMk cId="556810784" sldId="2146847131"/>
            <ac:spMk id="3" creationId="{0E687830-24C1-73BC-E27E-7B3718E80C11}"/>
          </ac:spMkLst>
        </pc:spChg>
        <pc:spChg chg="add mod">
          <ac:chgData name="Gareth Cornell" userId="f70d9785-0d98-4cb4-a07f-1fb265e40343" providerId="ADAL" clId="{3273BDA3-C990-4B47-BFF7-86EE34698389}" dt="2023-05-10T22:36:38.325" v="5462" actId="121"/>
          <ac:spMkLst>
            <pc:docMk/>
            <pc:sldMk cId="556810784" sldId="2146847131"/>
            <ac:spMk id="8" creationId="{6354BD31-E615-9DC5-EE70-AB66A40E6D18}"/>
          </ac:spMkLst>
        </pc:spChg>
        <pc:picChg chg="add mod">
          <ac:chgData name="Gareth Cornell" userId="f70d9785-0d98-4cb4-a07f-1fb265e40343" providerId="ADAL" clId="{3273BDA3-C990-4B47-BFF7-86EE34698389}" dt="2023-05-10T22:36:25.006" v="5455" actId="14100"/>
          <ac:picMkLst>
            <pc:docMk/>
            <pc:sldMk cId="556810784" sldId="2146847131"/>
            <ac:picMk id="6" creationId="{39D34F9D-DA66-3C50-DEDE-EE62624C5585}"/>
          </ac:picMkLst>
        </pc:picChg>
        <pc:picChg chg="add mod">
          <ac:chgData name="Gareth Cornell" userId="f70d9785-0d98-4cb4-a07f-1fb265e40343" providerId="ADAL" clId="{3273BDA3-C990-4B47-BFF7-86EE34698389}" dt="2023-05-10T22:36:31.268" v="5460" actId="1076"/>
          <ac:picMkLst>
            <pc:docMk/>
            <pc:sldMk cId="556810784" sldId="2146847131"/>
            <ac:picMk id="10" creationId="{1872FC76-5A14-E54C-620A-2B5FCBB81148}"/>
          </ac:picMkLst>
        </pc:picChg>
      </pc:sldChg>
      <pc:sldChg chg="addSp delSp modSp add mod modNotesTx">
        <pc:chgData name="Gareth Cornell" userId="f70d9785-0d98-4cb4-a07f-1fb265e40343" providerId="ADAL" clId="{3273BDA3-C990-4B47-BFF7-86EE34698389}" dt="2023-05-11T05:34:35.361" v="6533" actId="20577"/>
        <pc:sldMkLst>
          <pc:docMk/>
          <pc:sldMk cId="763636202" sldId="2146847132"/>
        </pc:sldMkLst>
        <pc:spChg chg="mod">
          <ac:chgData name="Gareth Cornell" userId="f70d9785-0d98-4cb4-a07f-1fb265e40343" providerId="ADAL" clId="{3273BDA3-C990-4B47-BFF7-86EE34698389}" dt="2023-05-10T23:04:59.695" v="5698" actId="1076"/>
          <ac:spMkLst>
            <pc:docMk/>
            <pc:sldMk cId="763636202" sldId="2146847132"/>
            <ac:spMk id="2" creationId="{776E2FE3-15D3-99B2-F82A-E287169A77AE}"/>
          </ac:spMkLst>
        </pc:spChg>
        <pc:spChg chg="mod">
          <ac:chgData name="Gareth Cornell" userId="f70d9785-0d98-4cb4-a07f-1fb265e40343" providerId="ADAL" clId="{3273BDA3-C990-4B47-BFF7-86EE34698389}" dt="2023-05-11T05:34:35.361" v="6533" actId="20577"/>
          <ac:spMkLst>
            <pc:docMk/>
            <pc:sldMk cId="763636202" sldId="2146847132"/>
            <ac:spMk id="3" creationId="{0E687830-24C1-73BC-E27E-7B3718E80C11}"/>
          </ac:spMkLst>
        </pc:spChg>
        <pc:spChg chg="add del mod">
          <ac:chgData name="Gareth Cornell" userId="f70d9785-0d98-4cb4-a07f-1fb265e40343" providerId="ADAL" clId="{3273BDA3-C990-4B47-BFF7-86EE34698389}" dt="2023-05-10T23:11:00.367" v="5928" actId="21"/>
          <ac:spMkLst>
            <pc:docMk/>
            <pc:sldMk cId="763636202" sldId="2146847132"/>
            <ac:spMk id="6" creationId="{E83EEC69-118B-C23B-E4D4-6D6490CD82BD}"/>
          </ac:spMkLst>
        </pc:spChg>
      </pc:sldChg>
      <pc:sldChg chg="modSp add mod ord">
        <pc:chgData name="Gareth Cornell" userId="f70d9785-0d98-4cb4-a07f-1fb265e40343" providerId="ADAL" clId="{3273BDA3-C990-4B47-BFF7-86EE34698389}" dt="2023-05-11T06:31:58.564" v="8062" actId="20577"/>
        <pc:sldMkLst>
          <pc:docMk/>
          <pc:sldMk cId="560287108" sldId="2146847133"/>
        </pc:sldMkLst>
        <pc:spChg chg="mod">
          <ac:chgData name="Gareth Cornell" userId="f70d9785-0d98-4cb4-a07f-1fb265e40343" providerId="ADAL" clId="{3273BDA3-C990-4B47-BFF7-86EE34698389}" dt="2023-05-10T22:20:26.340" v="5343" actId="1076"/>
          <ac:spMkLst>
            <pc:docMk/>
            <pc:sldMk cId="560287108" sldId="2146847133"/>
            <ac:spMk id="2" creationId="{776E2FE3-15D3-99B2-F82A-E287169A77AE}"/>
          </ac:spMkLst>
        </pc:spChg>
        <pc:spChg chg="mod">
          <ac:chgData name="Gareth Cornell" userId="f70d9785-0d98-4cb4-a07f-1fb265e40343" providerId="ADAL" clId="{3273BDA3-C990-4B47-BFF7-86EE34698389}" dt="2023-05-11T06:31:58.564" v="8062" actId="20577"/>
          <ac:spMkLst>
            <pc:docMk/>
            <pc:sldMk cId="560287108" sldId="2146847133"/>
            <ac:spMk id="3" creationId="{0E687830-24C1-73BC-E27E-7B3718E80C11}"/>
          </ac:spMkLst>
        </pc:spChg>
      </pc:sldChg>
      <pc:sldChg chg="addSp delSp modSp new mod ord modNotesTx">
        <pc:chgData name="Gareth Cornell" userId="f70d9785-0d98-4cb4-a07f-1fb265e40343" providerId="ADAL" clId="{3273BDA3-C990-4B47-BFF7-86EE34698389}" dt="2023-05-11T05:33:54.200" v="6502"/>
        <pc:sldMkLst>
          <pc:docMk/>
          <pc:sldMk cId="1039331105" sldId="2146847134"/>
        </pc:sldMkLst>
        <pc:spChg chg="mod">
          <ac:chgData name="Gareth Cornell" userId="f70d9785-0d98-4cb4-a07f-1fb265e40343" providerId="ADAL" clId="{3273BDA3-C990-4B47-BFF7-86EE34698389}" dt="2023-05-10T23:06:38.385" v="5715" actId="1076"/>
          <ac:spMkLst>
            <pc:docMk/>
            <pc:sldMk cId="1039331105" sldId="2146847134"/>
            <ac:spMk id="2" creationId="{C00A96B1-C17D-1FE5-DFDE-EA227072374C}"/>
          </ac:spMkLst>
        </pc:spChg>
        <pc:spChg chg="del">
          <ac:chgData name="Gareth Cornell" userId="f70d9785-0d98-4cb4-a07f-1fb265e40343" providerId="ADAL" clId="{3273BDA3-C990-4B47-BFF7-86EE34698389}" dt="2023-05-10T23:06:34.961" v="5714" actId="478"/>
          <ac:spMkLst>
            <pc:docMk/>
            <pc:sldMk cId="1039331105" sldId="2146847134"/>
            <ac:spMk id="3" creationId="{1E83CB17-47CE-C064-B52B-AEE8C223ADBB}"/>
          </ac:spMkLst>
        </pc:spChg>
        <pc:spChg chg="mod">
          <ac:chgData name="Gareth Cornell" userId="f70d9785-0d98-4cb4-a07f-1fb265e40343" providerId="ADAL" clId="{3273BDA3-C990-4B47-BFF7-86EE34698389}" dt="2023-05-10T22:36:55.616" v="5465" actId="20577"/>
          <ac:spMkLst>
            <pc:docMk/>
            <pc:sldMk cId="1039331105" sldId="2146847134"/>
            <ac:spMk id="4" creationId="{0F9D894C-AF8C-8E66-15F0-3460F2CC8ED1}"/>
          </ac:spMkLst>
        </pc:spChg>
        <pc:spChg chg="add mod">
          <ac:chgData name="Gareth Cornell" userId="f70d9785-0d98-4cb4-a07f-1fb265e40343" providerId="ADAL" clId="{3273BDA3-C990-4B47-BFF7-86EE34698389}" dt="2023-05-10T23:09:52.448" v="5923"/>
          <ac:spMkLst>
            <pc:docMk/>
            <pc:sldMk cId="1039331105" sldId="2146847134"/>
            <ac:spMk id="7" creationId="{4C8FC8CA-7815-0066-2F0E-EC8276B8F837}"/>
          </ac:spMkLst>
        </pc:spChg>
        <pc:picChg chg="add mod">
          <ac:chgData name="Gareth Cornell" userId="f70d9785-0d98-4cb4-a07f-1fb265e40343" providerId="ADAL" clId="{3273BDA3-C990-4B47-BFF7-86EE34698389}" dt="2023-05-10T23:06:44.082" v="5718" actId="1076"/>
          <ac:picMkLst>
            <pc:docMk/>
            <pc:sldMk cId="1039331105" sldId="2146847134"/>
            <ac:picMk id="6" creationId="{66EA2A50-0870-F7E3-15EF-51DCC96C6AA7}"/>
          </ac:picMkLst>
        </pc:picChg>
      </pc:sldChg>
      <pc:sldChg chg="addSp delSp modSp add mod modNotesTx">
        <pc:chgData name="Gareth Cornell" userId="f70d9785-0d98-4cb4-a07f-1fb265e40343" providerId="ADAL" clId="{3273BDA3-C990-4B47-BFF7-86EE34698389}" dt="2023-05-10T22:50:15.018" v="5535"/>
        <pc:sldMkLst>
          <pc:docMk/>
          <pc:sldMk cId="925597154" sldId="2146847135"/>
        </pc:sldMkLst>
        <pc:spChg chg="add mod">
          <ac:chgData name="Gareth Cornell" userId="f70d9785-0d98-4cb4-a07f-1fb265e40343" providerId="ADAL" clId="{3273BDA3-C990-4B47-BFF7-86EE34698389}" dt="2023-05-10T22:39:46.679" v="5498" actId="1076"/>
          <ac:spMkLst>
            <pc:docMk/>
            <pc:sldMk cId="925597154" sldId="2146847135"/>
            <ac:spMk id="5" creationId="{014CEC49-80B9-6C89-FCC9-3D9288C42A12}"/>
          </ac:spMkLst>
        </pc:spChg>
        <pc:spChg chg="del">
          <ac:chgData name="Gareth Cornell" userId="f70d9785-0d98-4cb4-a07f-1fb265e40343" providerId="ADAL" clId="{3273BDA3-C990-4B47-BFF7-86EE34698389}" dt="2023-05-10T22:38:15.941" v="5473" actId="21"/>
          <ac:spMkLst>
            <pc:docMk/>
            <pc:sldMk cId="925597154" sldId="2146847135"/>
            <ac:spMk id="8" creationId="{6354BD31-E615-9DC5-EE70-AB66A40E6D18}"/>
          </ac:spMkLst>
        </pc:spChg>
        <pc:picChg chg="del">
          <ac:chgData name="Gareth Cornell" userId="f70d9785-0d98-4cb4-a07f-1fb265e40343" providerId="ADAL" clId="{3273BDA3-C990-4B47-BFF7-86EE34698389}" dt="2023-05-10T22:38:26.467" v="5477" actId="478"/>
          <ac:picMkLst>
            <pc:docMk/>
            <pc:sldMk cId="925597154" sldId="2146847135"/>
            <ac:picMk id="6" creationId="{39D34F9D-DA66-3C50-DEDE-EE62624C5585}"/>
          </ac:picMkLst>
        </pc:picChg>
        <pc:picChg chg="add mod">
          <ac:chgData name="Gareth Cornell" userId="f70d9785-0d98-4cb4-a07f-1fb265e40343" providerId="ADAL" clId="{3273BDA3-C990-4B47-BFF7-86EE34698389}" dt="2023-05-10T22:39:41.470" v="5496" actId="1076"/>
          <ac:picMkLst>
            <pc:docMk/>
            <pc:sldMk cId="925597154" sldId="2146847135"/>
            <ac:picMk id="9" creationId="{91DA36CA-1804-1FAD-15BD-5EFA5CEC7299}"/>
          </ac:picMkLst>
        </pc:picChg>
        <pc:picChg chg="del">
          <ac:chgData name="Gareth Cornell" userId="f70d9785-0d98-4cb4-a07f-1fb265e40343" providerId="ADAL" clId="{3273BDA3-C990-4B47-BFF7-86EE34698389}" dt="2023-05-10T22:38:24.448" v="5476" actId="478"/>
          <ac:picMkLst>
            <pc:docMk/>
            <pc:sldMk cId="925597154" sldId="2146847135"/>
            <ac:picMk id="10" creationId="{1872FC76-5A14-E54C-620A-2B5FCBB81148}"/>
          </ac:picMkLst>
        </pc:picChg>
        <pc:picChg chg="add mod">
          <ac:chgData name="Gareth Cornell" userId="f70d9785-0d98-4cb4-a07f-1fb265e40343" providerId="ADAL" clId="{3273BDA3-C990-4B47-BFF7-86EE34698389}" dt="2023-05-10T22:39:50.438" v="5499" actId="1076"/>
          <ac:picMkLst>
            <pc:docMk/>
            <pc:sldMk cId="925597154" sldId="2146847135"/>
            <ac:picMk id="12" creationId="{48845373-514F-1D40-6D5A-B7BFBAE6EB0D}"/>
          </ac:picMkLst>
        </pc:picChg>
      </pc:sldChg>
      <pc:sldChg chg="addSp delSp modSp new mod ord modNotesTx">
        <pc:chgData name="Gareth Cornell" userId="f70d9785-0d98-4cb4-a07f-1fb265e40343" providerId="ADAL" clId="{3273BDA3-C990-4B47-BFF7-86EE34698389}" dt="2023-05-11T05:34:40.004" v="6535"/>
        <pc:sldMkLst>
          <pc:docMk/>
          <pc:sldMk cId="377786551" sldId="2146847136"/>
        </pc:sldMkLst>
        <pc:spChg chg="mod">
          <ac:chgData name="Gareth Cornell" userId="f70d9785-0d98-4cb4-a07f-1fb265e40343" providerId="ADAL" clId="{3273BDA3-C990-4B47-BFF7-86EE34698389}" dt="2023-05-10T23:44:56.972" v="6195" actId="1076"/>
          <ac:spMkLst>
            <pc:docMk/>
            <pc:sldMk cId="377786551" sldId="2146847136"/>
            <ac:spMk id="2" creationId="{C91DEF05-D55B-20C9-4F0C-A8BB24BCAB51}"/>
          </ac:spMkLst>
        </pc:spChg>
        <pc:spChg chg="del mod">
          <ac:chgData name="Gareth Cornell" userId="f70d9785-0d98-4cb4-a07f-1fb265e40343" providerId="ADAL" clId="{3273BDA3-C990-4B47-BFF7-86EE34698389}" dt="2023-05-10T23:34:11.602" v="6066" actId="21"/>
          <ac:spMkLst>
            <pc:docMk/>
            <pc:sldMk cId="377786551" sldId="2146847136"/>
            <ac:spMk id="3" creationId="{92C02FD9-B05B-FEA8-1387-F5BB73DF61EC}"/>
          </ac:spMkLst>
        </pc:spChg>
        <pc:spChg chg="mod">
          <ac:chgData name="Gareth Cornell" userId="f70d9785-0d98-4cb4-a07f-1fb265e40343" providerId="ADAL" clId="{3273BDA3-C990-4B47-BFF7-86EE34698389}" dt="2023-05-10T23:21:36.938" v="6023" actId="20577"/>
          <ac:spMkLst>
            <pc:docMk/>
            <pc:sldMk cId="377786551" sldId="2146847136"/>
            <ac:spMk id="4" creationId="{9911A4A2-F35D-7376-2A3A-DF02B0B6DC67}"/>
          </ac:spMkLst>
        </pc:spChg>
        <pc:spChg chg="add del mod">
          <ac:chgData name="Gareth Cornell" userId="f70d9785-0d98-4cb4-a07f-1fb265e40343" providerId="ADAL" clId="{3273BDA3-C990-4B47-BFF7-86EE34698389}" dt="2023-05-10T23:39:41.593" v="6149" actId="478"/>
          <ac:spMkLst>
            <pc:docMk/>
            <pc:sldMk cId="377786551" sldId="2146847136"/>
            <ac:spMk id="5" creationId="{E3BB8B54-5B35-9BF3-0F2A-62383A675C1A}"/>
          </ac:spMkLst>
        </pc:spChg>
        <pc:spChg chg="add del mod">
          <ac:chgData name="Gareth Cornell" userId="f70d9785-0d98-4cb4-a07f-1fb265e40343" providerId="ADAL" clId="{3273BDA3-C990-4B47-BFF7-86EE34698389}" dt="2023-05-10T23:34:14.662" v="6067" actId="21"/>
          <ac:spMkLst>
            <pc:docMk/>
            <pc:sldMk cId="377786551" sldId="2146847136"/>
            <ac:spMk id="7" creationId="{BCF77E22-38E9-7705-8AD5-0210C8DBCB5D}"/>
          </ac:spMkLst>
        </pc:spChg>
        <pc:spChg chg="add del">
          <ac:chgData name="Gareth Cornell" userId="f70d9785-0d98-4cb4-a07f-1fb265e40343" providerId="ADAL" clId="{3273BDA3-C990-4B47-BFF7-86EE34698389}" dt="2023-05-10T23:36:06.182" v="6112" actId="22"/>
          <ac:spMkLst>
            <pc:docMk/>
            <pc:sldMk cId="377786551" sldId="2146847136"/>
            <ac:spMk id="13" creationId="{37502BB2-CCD0-0F49-AEEE-322D38B90283}"/>
          </ac:spMkLst>
        </pc:spChg>
        <pc:spChg chg="add del mod">
          <ac:chgData name="Gareth Cornell" userId="f70d9785-0d98-4cb4-a07f-1fb265e40343" providerId="ADAL" clId="{3273BDA3-C990-4B47-BFF7-86EE34698389}" dt="2023-05-10T23:37:12.956" v="6129" actId="21"/>
          <ac:spMkLst>
            <pc:docMk/>
            <pc:sldMk cId="377786551" sldId="2146847136"/>
            <ac:spMk id="15" creationId="{46044686-C648-37FC-EFE8-F99CFF5C04FE}"/>
          </ac:spMkLst>
        </pc:spChg>
        <pc:spChg chg="add del mod">
          <ac:chgData name="Gareth Cornell" userId="f70d9785-0d98-4cb4-a07f-1fb265e40343" providerId="ADAL" clId="{3273BDA3-C990-4B47-BFF7-86EE34698389}" dt="2023-05-10T23:39:43.878" v="6152" actId="478"/>
          <ac:spMkLst>
            <pc:docMk/>
            <pc:sldMk cId="377786551" sldId="2146847136"/>
            <ac:spMk id="17" creationId="{3D13F563-662B-232C-8928-4B839DBC7954}"/>
          </ac:spMkLst>
        </pc:spChg>
        <pc:spChg chg="add del mod">
          <ac:chgData name="Gareth Cornell" userId="f70d9785-0d98-4cb4-a07f-1fb265e40343" providerId="ADAL" clId="{3273BDA3-C990-4B47-BFF7-86EE34698389}" dt="2023-05-10T23:43:56.876" v="6181" actId="21"/>
          <ac:spMkLst>
            <pc:docMk/>
            <pc:sldMk cId="377786551" sldId="2146847136"/>
            <ac:spMk id="18" creationId="{BEE2A05D-CDC2-0D93-34E9-1C761E13F04C}"/>
          </ac:spMkLst>
        </pc:spChg>
        <pc:spChg chg="add mod">
          <ac:chgData name="Gareth Cornell" userId="f70d9785-0d98-4cb4-a07f-1fb265e40343" providerId="ADAL" clId="{3273BDA3-C990-4B47-BFF7-86EE34698389}" dt="2023-05-10T23:44:42.796" v="6192" actId="14100"/>
          <ac:spMkLst>
            <pc:docMk/>
            <pc:sldMk cId="377786551" sldId="2146847136"/>
            <ac:spMk id="19" creationId="{157C85C3-1E87-7D02-B274-2AC5C9225571}"/>
          </ac:spMkLst>
        </pc:spChg>
        <pc:spChg chg="add mod">
          <ac:chgData name="Gareth Cornell" userId="f70d9785-0d98-4cb4-a07f-1fb265e40343" providerId="ADAL" clId="{3273BDA3-C990-4B47-BFF7-86EE34698389}" dt="2023-05-10T23:44:40.187" v="6191" actId="14100"/>
          <ac:spMkLst>
            <pc:docMk/>
            <pc:sldMk cId="377786551" sldId="2146847136"/>
            <ac:spMk id="21" creationId="{1C993AB4-3FD5-D5AC-394B-2F7F68E7C095}"/>
          </ac:spMkLst>
        </pc:spChg>
        <pc:spChg chg="add del mod">
          <ac:chgData name="Gareth Cornell" userId="f70d9785-0d98-4cb4-a07f-1fb265e40343" providerId="ADAL" clId="{3273BDA3-C990-4B47-BFF7-86EE34698389}" dt="2023-05-10T23:43:59.863" v="6182" actId="21"/>
          <ac:spMkLst>
            <pc:docMk/>
            <pc:sldMk cId="377786551" sldId="2146847136"/>
            <ac:spMk id="23" creationId="{23E7D7C7-3673-8C65-C473-B8A7F4544878}"/>
          </ac:spMkLst>
        </pc:spChg>
        <pc:picChg chg="add del mod">
          <ac:chgData name="Gareth Cornell" userId="f70d9785-0d98-4cb4-a07f-1fb265e40343" providerId="ADAL" clId="{3273BDA3-C990-4B47-BFF7-86EE34698389}" dt="2023-05-10T23:39:42.190" v="6150" actId="478"/>
          <ac:picMkLst>
            <pc:docMk/>
            <pc:sldMk cId="377786551" sldId="2146847136"/>
            <ac:picMk id="9" creationId="{D49B40C5-C52F-9CDF-9E46-83B341EAE496}"/>
          </ac:picMkLst>
        </pc:picChg>
        <pc:picChg chg="add del mod">
          <ac:chgData name="Gareth Cornell" userId="f70d9785-0d98-4cb4-a07f-1fb265e40343" providerId="ADAL" clId="{3273BDA3-C990-4B47-BFF7-86EE34698389}" dt="2023-05-10T23:39:42.653" v="6151" actId="478"/>
          <ac:picMkLst>
            <pc:docMk/>
            <pc:sldMk cId="377786551" sldId="2146847136"/>
            <ac:picMk id="11" creationId="{26DCFE8D-08D0-2EF6-068D-46C474439F14}"/>
          </ac:picMkLst>
        </pc:picChg>
        <pc:picChg chg="add mod">
          <ac:chgData name="Gareth Cornell" userId="f70d9785-0d98-4cb4-a07f-1fb265e40343" providerId="ADAL" clId="{3273BDA3-C990-4B47-BFF7-86EE34698389}" dt="2023-05-10T23:44:51.591" v="6194" actId="14100"/>
          <ac:picMkLst>
            <pc:docMk/>
            <pc:sldMk cId="377786551" sldId="2146847136"/>
            <ac:picMk id="25" creationId="{09EE5AEF-5ABA-9D75-146F-52C0810DAB67}"/>
          </ac:picMkLst>
        </pc:picChg>
      </pc:sldChg>
      <pc:sldChg chg="modSp add mod ord">
        <pc:chgData name="Gareth Cornell" userId="f70d9785-0d98-4cb4-a07f-1fb265e40343" providerId="ADAL" clId="{3273BDA3-C990-4B47-BFF7-86EE34698389}" dt="2023-05-11T05:34:51.052" v="6539"/>
        <pc:sldMkLst>
          <pc:docMk/>
          <pc:sldMk cId="367468160" sldId="2146847137"/>
        </pc:sldMkLst>
        <pc:spChg chg="mod">
          <ac:chgData name="Gareth Cornell" userId="f70d9785-0d98-4cb4-a07f-1fb265e40343" providerId="ADAL" clId="{3273BDA3-C990-4B47-BFF7-86EE34698389}" dt="2023-05-10T23:39:29.793" v="6138" actId="1076"/>
          <ac:spMkLst>
            <pc:docMk/>
            <pc:sldMk cId="367468160" sldId="2146847137"/>
            <ac:spMk id="2" creationId="{C91DEF05-D55B-20C9-4F0C-A8BB24BCAB51}"/>
          </ac:spMkLst>
        </pc:spChg>
      </pc:sldChg>
      <pc:sldChg chg="addSp delSp modSp new mod ord modNotesTx">
        <pc:chgData name="Gareth Cornell" userId="f70d9785-0d98-4cb4-a07f-1fb265e40343" providerId="ADAL" clId="{3273BDA3-C990-4B47-BFF7-86EE34698389}" dt="2023-05-11T06:44:54.489" v="8165" actId="20577"/>
        <pc:sldMkLst>
          <pc:docMk/>
          <pc:sldMk cId="1816959521" sldId="2146847138"/>
        </pc:sldMkLst>
        <pc:spChg chg="mod">
          <ac:chgData name="Gareth Cornell" userId="f70d9785-0d98-4cb4-a07f-1fb265e40343" providerId="ADAL" clId="{3273BDA3-C990-4B47-BFF7-86EE34698389}" dt="2023-05-10T23:46:34.923" v="6241" actId="1076"/>
          <ac:spMkLst>
            <pc:docMk/>
            <pc:sldMk cId="1816959521" sldId="2146847138"/>
            <ac:spMk id="2" creationId="{717A4411-CDB3-D75A-0D1D-E48119241639}"/>
          </ac:spMkLst>
        </pc:spChg>
        <pc:spChg chg="del">
          <ac:chgData name="Gareth Cornell" userId="f70d9785-0d98-4cb4-a07f-1fb265e40343" providerId="ADAL" clId="{3273BDA3-C990-4B47-BFF7-86EE34698389}" dt="2023-05-10T23:46:47.644" v="6244" actId="478"/>
          <ac:spMkLst>
            <pc:docMk/>
            <pc:sldMk cId="1816959521" sldId="2146847138"/>
            <ac:spMk id="3" creationId="{77B6C3BC-CAE3-141B-204D-B2A345E7A955}"/>
          </ac:spMkLst>
        </pc:spChg>
        <pc:spChg chg="mod">
          <ac:chgData name="Gareth Cornell" userId="f70d9785-0d98-4cb4-a07f-1fb265e40343" providerId="ADAL" clId="{3273BDA3-C990-4B47-BFF7-86EE34698389}" dt="2023-05-10T23:46:43.530" v="6243" actId="20577"/>
          <ac:spMkLst>
            <pc:docMk/>
            <pc:sldMk cId="1816959521" sldId="2146847138"/>
            <ac:spMk id="4" creationId="{78AE226D-9C28-2E10-F4DF-2783B3178FD1}"/>
          </ac:spMkLst>
        </pc:spChg>
        <pc:spChg chg="add mod">
          <ac:chgData name="Gareth Cornell" userId="f70d9785-0d98-4cb4-a07f-1fb265e40343" providerId="ADAL" clId="{3273BDA3-C990-4B47-BFF7-86EE34698389}" dt="2023-05-10T23:52:46.584" v="6277" actId="1076"/>
          <ac:spMkLst>
            <pc:docMk/>
            <pc:sldMk cId="1816959521" sldId="2146847138"/>
            <ac:spMk id="8" creationId="{193F73F4-C040-50D2-29A6-A6D178FDE5D6}"/>
          </ac:spMkLst>
        </pc:spChg>
        <pc:picChg chg="add mod">
          <ac:chgData name="Gareth Cornell" userId="f70d9785-0d98-4cb4-a07f-1fb265e40343" providerId="ADAL" clId="{3273BDA3-C990-4B47-BFF7-86EE34698389}" dt="2023-05-10T23:47:18.843" v="6248" actId="1076"/>
          <ac:picMkLst>
            <pc:docMk/>
            <pc:sldMk cId="1816959521" sldId="2146847138"/>
            <ac:picMk id="6" creationId="{CF70B5F0-68A0-4DBB-FF43-BC16D50C4F83}"/>
          </ac:picMkLst>
        </pc:picChg>
      </pc:sldChg>
      <pc:sldChg chg="addSp delSp modSp new mod ord modNotesTx">
        <pc:chgData name="Gareth Cornell" userId="f70d9785-0d98-4cb4-a07f-1fb265e40343" providerId="ADAL" clId="{3273BDA3-C990-4B47-BFF7-86EE34698389}" dt="2023-05-11T07:12:36.619" v="9285" actId="20577"/>
        <pc:sldMkLst>
          <pc:docMk/>
          <pc:sldMk cId="3187938032" sldId="2146847139"/>
        </pc:sldMkLst>
        <pc:spChg chg="mod">
          <ac:chgData name="Gareth Cornell" userId="f70d9785-0d98-4cb4-a07f-1fb265e40343" providerId="ADAL" clId="{3273BDA3-C990-4B47-BFF7-86EE34698389}" dt="2023-05-11T07:12:36.619" v="9285" actId="20577"/>
          <ac:spMkLst>
            <pc:docMk/>
            <pc:sldMk cId="3187938032" sldId="2146847139"/>
            <ac:spMk id="2" creationId="{45343FB1-5377-8C0D-3734-E039B3BD0CC8}"/>
          </ac:spMkLst>
        </pc:spChg>
        <pc:spChg chg="del">
          <ac:chgData name="Gareth Cornell" userId="f70d9785-0d98-4cb4-a07f-1fb265e40343" providerId="ADAL" clId="{3273BDA3-C990-4B47-BFF7-86EE34698389}" dt="2023-05-11T05:24:28.695" v="6317" actId="478"/>
          <ac:spMkLst>
            <pc:docMk/>
            <pc:sldMk cId="3187938032" sldId="2146847139"/>
            <ac:spMk id="3" creationId="{2CFC3CFD-5EC2-6605-A8CF-40E727DA0714}"/>
          </ac:spMkLst>
        </pc:spChg>
        <pc:spChg chg="mod">
          <ac:chgData name="Gareth Cornell" userId="f70d9785-0d98-4cb4-a07f-1fb265e40343" providerId="ADAL" clId="{3273BDA3-C990-4B47-BFF7-86EE34698389}" dt="2023-05-11T05:24:16.368" v="6314" actId="20577"/>
          <ac:spMkLst>
            <pc:docMk/>
            <pc:sldMk cId="3187938032" sldId="2146847139"/>
            <ac:spMk id="4" creationId="{D81198D3-8D75-351B-1D5F-09093127E7BC}"/>
          </ac:spMkLst>
        </pc:spChg>
        <pc:picChg chg="add mod">
          <ac:chgData name="Gareth Cornell" userId="f70d9785-0d98-4cb4-a07f-1fb265e40343" providerId="ADAL" clId="{3273BDA3-C990-4B47-BFF7-86EE34698389}" dt="2023-05-11T05:24:35.131" v="6319" actId="1076"/>
          <ac:picMkLst>
            <pc:docMk/>
            <pc:sldMk cId="3187938032" sldId="2146847139"/>
            <ac:picMk id="5" creationId="{4FAF40D8-3366-8380-D29F-F729303AD894}"/>
          </ac:picMkLst>
        </pc:picChg>
        <pc:picChg chg="add mod">
          <ac:chgData name="Gareth Cornell" userId="f70d9785-0d98-4cb4-a07f-1fb265e40343" providerId="ADAL" clId="{3273BDA3-C990-4B47-BFF7-86EE34698389}" dt="2023-05-11T05:24:35.131" v="6319" actId="1076"/>
          <ac:picMkLst>
            <pc:docMk/>
            <pc:sldMk cId="3187938032" sldId="2146847139"/>
            <ac:picMk id="6" creationId="{3F63DE2A-A100-C660-0C69-D17F99FAB742}"/>
          </ac:picMkLst>
        </pc:picChg>
      </pc:sldChg>
      <pc:sldChg chg="addSp delSp modSp new mod modNotesTx">
        <pc:chgData name="Gareth Cornell" userId="f70d9785-0d98-4cb4-a07f-1fb265e40343" providerId="ADAL" clId="{3273BDA3-C990-4B47-BFF7-86EE34698389}" dt="2023-05-11T05:26:06.294" v="6337" actId="1076"/>
        <pc:sldMkLst>
          <pc:docMk/>
          <pc:sldMk cId="3605950685" sldId="2146847140"/>
        </pc:sldMkLst>
        <pc:spChg chg="mod">
          <ac:chgData name="Gareth Cornell" userId="f70d9785-0d98-4cb4-a07f-1fb265e40343" providerId="ADAL" clId="{3273BDA3-C990-4B47-BFF7-86EE34698389}" dt="2023-05-11T05:25:33.062" v="6327" actId="1076"/>
          <ac:spMkLst>
            <pc:docMk/>
            <pc:sldMk cId="3605950685" sldId="2146847140"/>
            <ac:spMk id="2" creationId="{3D0A4B17-CF96-A36A-1F8C-EF2B14C221AB}"/>
          </ac:spMkLst>
        </pc:spChg>
        <pc:spChg chg="del">
          <ac:chgData name="Gareth Cornell" userId="f70d9785-0d98-4cb4-a07f-1fb265e40343" providerId="ADAL" clId="{3273BDA3-C990-4B47-BFF7-86EE34698389}" dt="2023-05-11T05:25:27.307" v="6325" actId="478"/>
          <ac:spMkLst>
            <pc:docMk/>
            <pc:sldMk cId="3605950685" sldId="2146847140"/>
            <ac:spMk id="3" creationId="{FB380230-0F3B-F732-553E-80EAAC4BEBAB}"/>
          </ac:spMkLst>
        </pc:spChg>
        <pc:spChg chg="mod">
          <ac:chgData name="Gareth Cornell" userId="f70d9785-0d98-4cb4-a07f-1fb265e40343" providerId="ADAL" clId="{3273BDA3-C990-4B47-BFF7-86EE34698389}" dt="2023-05-11T05:25:44.446" v="6329" actId="20577"/>
          <ac:spMkLst>
            <pc:docMk/>
            <pc:sldMk cId="3605950685" sldId="2146847140"/>
            <ac:spMk id="4" creationId="{E9180E0C-EB6D-263C-A83F-E500EF42CC24}"/>
          </ac:spMkLst>
        </pc:spChg>
        <pc:spChg chg="add mod">
          <ac:chgData name="Gareth Cornell" userId="f70d9785-0d98-4cb4-a07f-1fb265e40343" providerId="ADAL" clId="{3273BDA3-C990-4B47-BFF7-86EE34698389}" dt="2023-05-11T05:26:06.294" v="6337" actId="1076"/>
          <ac:spMkLst>
            <pc:docMk/>
            <pc:sldMk cId="3605950685" sldId="2146847140"/>
            <ac:spMk id="7" creationId="{5A51299F-05DA-1A76-4C4F-851EA2ECE728}"/>
          </ac:spMkLst>
        </pc:spChg>
        <pc:picChg chg="add mod">
          <ac:chgData name="Gareth Cornell" userId="f70d9785-0d98-4cb4-a07f-1fb265e40343" providerId="ADAL" clId="{3273BDA3-C990-4B47-BFF7-86EE34698389}" dt="2023-05-11T05:25:54.319" v="6333" actId="1076"/>
          <ac:picMkLst>
            <pc:docMk/>
            <pc:sldMk cId="3605950685" sldId="2146847140"/>
            <ac:picMk id="5" creationId="{631F6BDC-6D7B-4D77-262A-F03BE6A87D50}"/>
          </ac:picMkLst>
        </pc:picChg>
        <pc:picChg chg="add mod">
          <ac:chgData name="Gareth Cornell" userId="f70d9785-0d98-4cb4-a07f-1fb265e40343" providerId="ADAL" clId="{3273BDA3-C990-4B47-BFF7-86EE34698389}" dt="2023-05-11T05:25:52.395" v="6332" actId="1076"/>
          <ac:picMkLst>
            <pc:docMk/>
            <pc:sldMk cId="3605950685" sldId="2146847140"/>
            <ac:picMk id="6" creationId="{1A463E6F-070E-91B1-D69C-F8BECEE35DC3}"/>
          </ac:picMkLst>
        </pc:picChg>
      </pc:sldChg>
      <pc:sldChg chg="addSp delSp modSp new mod modNotesTx">
        <pc:chgData name="Gareth Cornell" userId="f70d9785-0d98-4cb4-a07f-1fb265e40343" providerId="ADAL" clId="{3273BDA3-C990-4B47-BFF7-86EE34698389}" dt="2023-05-11T05:27:07.604" v="6347"/>
        <pc:sldMkLst>
          <pc:docMk/>
          <pc:sldMk cId="2353848060" sldId="2146847141"/>
        </pc:sldMkLst>
        <pc:spChg chg="del">
          <ac:chgData name="Gareth Cornell" userId="f70d9785-0d98-4cb4-a07f-1fb265e40343" providerId="ADAL" clId="{3273BDA3-C990-4B47-BFF7-86EE34698389}" dt="2023-05-11T05:26:37.771" v="6344" actId="478"/>
          <ac:spMkLst>
            <pc:docMk/>
            <pc:sldMk cId="2353848060" sldId="2146847141"/>
            <ac:spMk id="2" creationId="{D7747E9F-C135-C5BF-6F18-2378B40DE934}"/>
          </ac:spMkLst>
        </pc:spChg>
        <pc:spChg chg="del">
          <ac:chgData name="Gareth Cornell" userId="f70d9785-0d98-4cb4-a07f-1fb265e40343" providerId="ADAL" clId="{3273BDA3-C990-4B47-BFF7-86EE34698389}" dt="2023-05-11T05:26:37.041" v="6343" actId="478"/>
          <ac:spMkLst>
            <pc:docMk/>
            <pc:sldMk cId="2353848060" sldId="2146847141"/>
            <ac:spMk id="3" creationId="{7AF29ECF-522B-52CE-181A-A8ECFD64C9EF}"/>
          </ac:spMkLst>
        </pc:spChg>
        <pc:spChg chg="mod">
          <ac:chgData name="Gareth Cornell" userId="f70d9785-0d98-4cb4-a07f-1fb265e40343" providerId="ADAL" clId="{3273BDA3-C990-4B47-BFF7-86EE34698389}" dt="2023-05-11T05:26:35.007" v="6342" actId="20577"/>
          <ac:spMkLst>
            <pc:docMk/>
            <pc:sldMk cId="2353848060" sldId="2146847141"/>
            <ac:spMk id="4" creationId="{E04C2B23-D850-0367-8503-3E1CE6CDD96D}"/>
          </ac:spMkLst>
        </pc:spChg>
        <pc:spChg chg="add mod">
          <ac:chgData name="Gareth Cornell" userId="f70d9785-0d98-4cb4-a07f-1fb265e40343" providerId="ADAL" clId="{3273BDA3-C990-4B47-BFF7-86EE34698389}" dt="2023-05-11T05:26:42.864" v="6345"/>
          <ac:spMkLst>
            <pc:docMk/>
            <pc:sldMk cId="2353848060" sldId="2146847141"/>
            <ac:spMk id="5" creationId="{E12D3D3A-FD2C-6467-DC7B-4323CD4E62EB}"/>
          </ac:spMkLst>
        </pc:spChg>
        <pc:spChg chg="add mod">
          <ac:chgData name="Gareth Cornell" userId="f70d9785-0d98-4cb4-a07f-1fb265e40343" providerId="ADAL" clId="{3273BDA3-C990-4B47-BFF7-86EE34698389}" dt="2023-05-11T05:27:07.604" v="6347"/>
          <ac:spMkLst>
            <pc:docMk/>
            <pc:sldMk cId="2353848060" sldId="2146847141"/>
            <ac:spMk id="8" creationId="{5F9D659E-016C-A0F6-84E0-35B0F3E11B9B}"/>
          </ac:spMkLst>
        </pc:spChg>
        <pc:picChg chg="add mod">
          <ac:chgData name="Gareth Cornell" userId="f70d9785-0d98-4cb4-a07f-1fb265e40343" providerId="ADAL" clId="{3273BDA3-C990-4B47-BFF7-86EE34698389}" dt="2023-05-11T05:26:47.882" v="6346"/>
          <ac:picMkLst>
            <pc:docMk/>
            <pc:sldMk cId="2353848060" sldId="2146847141"/>
            <ac:picMk id="6" creationId="{624E87BE-62B7-6ACD-0850-28F7C3A3CC57}"/>
          </ac:picMkLst>
        </pc:picChg>
        <pc:picChg chg="add mod">
          <ac:chgData name="Gareth Cornell" userId="f70d9785-0d98-4cb4-a07f-1fb265e40343" providerId="ADAL" clId="{3273BDA3-C990-4B47-BFF7-86EE34698389}" dt="2023-05-11T05:27:07.604" v="6347"/>
          <ac:picMkLst>
            <pc:docMk/>
            <pc:sldMk cId="2353848060" sldId="2146847141"/>
            <ac:picMk id="7" creationId="{F03DCFB2-BA9A-1A52-E974-8BE73A397BF2}"/>
          </ac:picMkLst>
        </pc:picChg>
      </pc:sldChg>
      <pc:sldChg chg="addSp delSp modSp new mod">
        <pc:chgData name="Gareth Cornell" userId="f70d9785-0d98-4cb4-a07f-1fb265e40343" providerId="ADAL" clId="{3273BDA3-C990-4B47-BFF7-86EE34698389}" dt="2023-05-11T07:00:53.593" v="8600" actId="20577"/>
        <pc:sldMkLst>
          <pc:docMk/>
          <pc:sldMk cId="1162558079" sldId="2146847142"/>
        </pc:sldMkLst>
        <pc:spChg chg="mod">
          <ac:chgData name="Gareth Cornell" userId="f70d9785-0d98-4cb4-a07f-1fb265e40343" providerId="ADAL" clId="{3273BDA3-C990-4B47-BFF7-86EE34698389}" dt="2023-05-11T07:00:53.593" v="8600" actId="20577"/>
          <ac:spMkLst>
            <pc:docMk/>
            <pc:sldMk cId="1162558079" sldId="2146847142"/>
            <ac:spMk id="2" creationId="{FA134EF7-30B9-559A-41A5-12D600C38E3F}"/>
          </ac:spMkLst>
        </pc:spChg>
        <pc:spChg chg="del">
          <ac:chgData name="Gareth Cornell" userId="f70d9785-0d98-4cb4-a07f-1fb265e40343" providerId="ADAL" clId="{3273BDA3-C990-4B47-BFF7-86EE34698389}" dt="2023-05-11T06:53:52.259" v="8527" actId="478"/>
          <ac:spMkLst>
            <pc:docMk/>
            <pc:sldMk cId="1162558079" sldId="2146847142"/>
            <ac:spMk id="3" creationId="{6B83F85B-F1EE-C24F-9736-EC858AAD7525}"/>
          </ac:spMkLst>
        </pc:spChg>
        <pc:spChg chg="mod">
          <ac:chgData name="Gareth Cornell" userId="f70d9785-0d98-4cb4-a07f-1fb265e40343" providerId="ADAL" clId="{3273BDA3-C990-4B47-BFF7-86EE34698389}" dt="2023-05-11T05:27:39.449" v="6351" actId="20577"/>
          <ac:spMkLst>
            <pc:docMk/>
            <pc:sldMk cId="1162558079" sldId="2146847142"/>
            <ac:spMk id="4" creationId="{6593DCFC-25FD-C5C7-354E-C5BD425A7E5F}"/>
          </ac:spMkLst>
        </pc:spChg>
        <pc:picChg chg="add mod">
          <ac:chgData name="Gareth Cornell" userId="f70d9785-0d98-4cb4-a07f-1fb265e40343" providerId="ADAL" clId="{3273BDA3-C990-4B47-BFF7-86EE34698389}" dt="2023-05-11T07:00:13.260" v="8582" actId="1076"/>
          <ac:picMkLst>
            <pc:docMk/>
            <pc:sldMk cId="1162558079" sldId="2146847142"/>
            <ac:picMk id="5" creationId="{4960E28C-5314-65C3-3D29-ADF2600A5334}"/>
          </ac:picMkLst>
        </pc:picChg>
        <pc:picChg chg="add mod modCrop">
          <ac:chgData name="Gareth Cornell" userId="f70d9785-0d98-4cb4-a07f-1fb265e40343" providerId="ADAL" clId="{3273BDA3-C990-4B47-BFF7-86EE34698389}" dt="2023-05-11T07:00:25.944" v="8586" actId="1076"/>
          <ac:picMkLst>
            <pc:docMk/>
            <pc:sldMk cId="1162558079" sldId="2146847142"/>
            <ac:picMk id="6" creationId="{561D87EB-B81A-63A7-971F-016374A74B67}"/>
          </ac:picMkLst>
        </pc:picChg>
        <pc:picChg chg="add del mod">
          <ac:chgData name="Gareth Cornell" userId="f70d9785-0d98-4cb4-a07f-1fb265e40343" providerId="ADAL" clId="{3273BDA3-C990-4B47-BFF7-86EE34698389}" dt="2023-05-11T07:00:43.265" v="8589" actId="478"/>
          <ac:picMkLst>
            <pc:docMk/>
            <pc:sldMk cId="1162558079" sldId="2146847142"/>
            <ac:picMk id="7" creationId="{51F2A96C-674B-FFBB-31D5-5CEF17A0F9D4}"/>
          </ac:picMkLst>
        </pc:picChg>
        <pc:picChg chg="add mod modCrop">
          <ac:chgData name="Gareth Cornell" userId="f70d9785-0d98-4cb4-a07f-1fb265e40343" providerId="ADAL" clId="{3273BDA3-C990-4B47-BFF7-86EE34698389}" dt="2023-05-11T06:59:35.194" v="8571" actId="1076"/>
          <ac:picMkLst>
            <pc:docMk/>
            <pc:sldMk cId="1162558079" sldId="2146847142"/>
            <ac:picMk id="8" creationId="{029C01D1-9640-0EE2-D960-922E03CAB6FD}"/>
          </ac:picMkLst>
        </pc:picChg>
        <pc:picChg chg="add mod">
          <ac:chgData name="Gareth Cornell" userId="f70d9785-0d98-4cb4-a07f-1fb265e40343" providerId="ADAL" clId="{3273BDA3-C990-4B47-BFF7-86EE34698389}" dt="2023-05-11T07:00:00.669" v="8580" actId="14100"/>
          <ac:picMkLst>
            <pc:docMk/>
            <pc:sldMk cId="1162558079" sldId="2146847142"/>
            <ac:picMk id="9" creationId="{9DC7C4CD-3894-1B48-F42B-20BC78388265}"/>
          </ac:picMkLst>
        </pc:picChg>
        <pc:picChg chg="add mod">
          <ac:chgData name="Gareth Cornell" userId="f70d9785-0d98-4cb4-a07f-1fb265e40343" providerId="ADAL" clId="{3273BDA3-C990-4B47-BFF7-86EE34698389}" dt="2023-05-11T07:00:29.638" v="8587" actId="14100"/>
          <ac:picMkLst>
            <pc:docMk/>
            <pc:sldMk cId="1162558079" sldId="2146847142"/>
            <ac:picMk id="10" creationId="{57192005-02A2-53B3-104E-AAB00F8EE6CD}"/>
          </ac:picMkLst>
        </pc:picChg>
        <pc:picChg chg="add del mod">
          <ac:chgData name="Gareth Cornell" userId="f70d9785-0d98-4cb4-a07f-1fb265e40343" providerId="ADAL" clId="{3273BDA3-C990-4B47-BFF7-86EE34698389}" dt="2023-05-11T07:00:45.279" v="8590" actId="478"/>
          <ac:picMkLst>
            <pc:docMk/>
            <pc:sldMk cId="1162558079" sldId="2146847142"/>
            <ac:picMk id="11" creationId="{A5281489-FDEA-81EB-4922-62954169E756}"/>
          </ac:picMkLst>
        </pc:picChg>
        <pc:picChg chg="add mod">
          <ac:chgData name="Gareth Cornell" userId="f70d9785-0d98-4cb4-a07f-1fb265e40343" providerId="ADAL" clId="{3273BDA3-C990-4B47-BFF7-86EE34698389}" dt="2023-05-11T06:59:43.051" v="8573" actId="14100"/>
          <ac:picMkLst>
            <pc:docMk/>
            <pc:sldMk cId="1162558079" sldId="2146847142"/>
            <ac:picMk id="12" creationId="{7FA759F1-1D7B-4827-B610-8F8D8183B9DA}"/>
          </ac:picMkLst>
        </pc:picChg>
      </pc:sldChg>
      <pc:sldChg chg="modSp new mod">
        <pc:chgData name="Gareth Cornell" userId="f70d9785-0d98-4cb4-a07f-1fb265e40343" providerId="ADAL" clId="{3273BDA3-C990-4B47-BFF7-86EE34698389}" dt="2023-05-11T06:51:26.412" v="8465" actId="948"/>
        <pc:sldMkLst>
          <pc:docMk/>
          <pc:sldMk cId="1460059519" sldId="2146847143"/>
        </pc:sldMkLst>
        <pc:spChg chg="mod">
          <ac:chgData name="Gareth Cornell" userId="f70d9785-0d98-4cb4-a07f-1fb265e40343" providerId="ADAL" clId="{3273BDA3-C990-4B47-BFF7-86EE34698389}" dt="2023-05-11T06:49:56.914" v="8257" actId="20577"/>
          <ac:spMkLst>
            <pc:docMk/>
            <pc:sldMk cId="1460059519" sldId="2146847143"/>
            <ac:spMk id="2" creationId="{9741721D-7D9E-8F70-0893-33619C64DBB6}"/>
          </ac:spMkLst>
        </pc:spChg>
        <pc:spChg chg="mod">
          <ac:chgData name="Gareth Cornell" userId="f70d9785-0d98-4cb4-a07f-1fb265e40343" providerId="ADAL" clId="{3273BDA3-C990-4B47-BFF7-86EE34698389}" dt="2023-05-11T06:51:26.412" v="8465" actId="948"/>
          <ac:spMkLst>
            <pc:docMk/>
            <pc:sldMk cId="1460059519" sldId="2146847143"/>
            <ac:spMk id="3" creationId="{3FC9D6A3-B50D-B326-EAA9-12D416ACE38E}"/>
          </ac:spMkLst>
        </pc:spChg>
        <pc:spChg chg="mod">
          <ac:chgData name="Gareth Cornell" userId="f70d9785-0d98-4cb4-a07f-1fb265e40343" providerId="ADAL" clId="{3273BDA3-C990-4B47-BFF7-86EE34698389}" dt="2023-05-11T05:31:41.769" v="6406" actId="20577"/>
          <ac:spMkLst>
            <pc:docMk/>
            <pc:sldMk cId="1460059519" sldId="2146847143"/>
            <ac:spMk id="4" creationId="{6577A95E-B406-69DC-5443-7F17DCB87378}"/>
          </ac:spMkLst>
        </pc:spChg>
      </pc:sldChg>
      <pc:sldChg chg="addSp delSp modSp new mod modNotesTx">
        <pc:chgData name="Gareth Cornell" userId="f70d9785-0d98-4cb4-a07f-1fb265e40343" providerId="ADAL" clId="{3273BDA3-C990-4B47-BFF7-86EE34698389}" dt="2023-05-11T06:49:17.004" v="8240" actId="1076"/>
        <pc:sldMkLst>
          <pc:docMk/>
          <pc:sldMk cId="1887884494" sldId="2146847144"/>
        </pc:sldMkLst>
        <pc:spChg chg="mod">
          <ac:chgData name="Gareth Cornell" userId="f70d9785-0d98-4cb4-a07f-1fb265e40343" providerId="ADAL" clId="{3273BDA3-C990-4B47-BFF7-86EE34698389}" dt="2023-05-11T06:36:23.998" v="8111" actId="1076"/>
          <ac:spMkLst>
            <pc:docMk/>
            <pc:sldMk cId="1887884494" sldId="2146847144"/>
            <ac:spMk id="2" creationId="{14E0797A-97EA-5E40-A5BC-FFBD789E7B94}"/>
          </ac:spMkLst>
        </pc:spChg>
        <pc:spChg chg="del">
          <ac:chgData name="Gareth Cornell" userId="f70d9785-0d98-4cb4-a07f-1fb265e40343" providerId="ADAL" clId="{3273BDA3-C990-4B47-BFF7-86EE34698389}" dt="2023-05-11T06:37:16.338" v="8130" actId="478"/>
          <ac:spMkLst>
            <pc:docMk/>
            <pc:sldMk cId="1887884494" sldId="2146847144"/>
            <ac:spMk id="3" creationId="{D865B9AA-5702-CF94-F19B-9C2B1B19A059}"/>
          </ac:spMkLst>
        </pc:spChg>
        <pc:spChg chg="mod">
          <ac:chgData name="Gareth Cornell" userId="f70d9785-0d98-4cb4-a07f-1fb265e40343" providerId="ADAL" clId="{3273BDA3-C990-4B47-BFF7-86EE34698389}" dt="2023-05-11T06:36:30.878" v="8113" actId="20577"/>
          <ac:spMkLst>
            <pc:docMk/>
            <pc:sldMk cId="1887884494" sldId="2146847144"/>
            <ac:spMk id="4" creationId="{1F12581C-F96B-678B-166D-6EE8AFB12E4D}"/>
          </ac:spMkLst>
        </pc:spChg>
        <pc:spChg chg="add mod">
          <ac:chgData name="Gareth Cornell" userId="f70d9785-0d98-4cb4-a07f-1fb265e40343" providerId="ADAL" clId="{3273BDA3-C990-4B47-BFF7-86EE34698389}" dt="2023-05-11T06:49:04.159" v="8238" actId="20577"/>
          <ac:spMkLst>
            <pc:docMk/>
            <pc:sldMk cId="1887884494" sldId="2146847144"/>
            <ac:spMk id="12" creationId="{1577E229-C4A4-05FB-5591-5ECD6EDFE973}"/>
          </ac:spMkLst>
        </pc:spChg>
        <pc:picChg chg="add mod">
          <ac:chgData name="Gareth Cornell" userId="f70d9785-0d98-4cb4-a07f-1fb265e40343" providerId="ADAL" clId="{3273BDA3-C990-4B47-BFF7-86EE34698389}" dt="2023-05-11T06:43:11.945" v="8146" actId="1076"/>
          <ac:picMkLst>
            <pc:docMk/>
            <pc:sldMk cId="1887884494" sldId="2146847144"/>
            <ac:picMk id="6" creationId="{27E0E5D7-C4F2-C7D6-366B-9C34F68E0D76}"/>
          </ac:picMkLst>
        </pc:picChg>
        <pc:picChg chg="add mod">
          <ac:chgData name="Gareth Cornell" userId="f70d9785-0d98-4cb4-a07f-1fb265e40343" providerId="ADAL" clId="{3273BDA3-C990-4B47-BFF7-86EE34698389}" dt="2023-05-11T06:49:14.416" v="8239" actId="1076"/>
          <ac:picMkLst>
            <pc:docMk/>
            <pc:sldMk cId="1887884494" sldId="2146847144"/>
            <ac:picMk id="8" creationId="{9E78A35A-9021-7B07-483B-C2CF7560D35B}"/>
          </ac:picMkLst>
        </pc:picChg>
        <pc:picChg chg="add mod">
          <ac:chgData name="Gareth Cornell" userId="f70d9785-0d98-4cb4-a07f-1fb265e40343" providerId="ADAL" clId="{3273BDA3-C990-4B47-BFF7-86EE34698389}" dt="2023-05-11T06:43:34.339" v="8154" actId="1076"/>
          <ac:picMkLst>
            <pc:docMk/>
            <pc:sldMk cId="1887884494" sldId="2146847144"/>
            <ac:picMk id="9" creationId="{6E028DE1-BB6C-77EF-39EE-43A3EF3F74B7}"/>
          </ac:picMkLst>
        </pc:picChg>
        <pc:picChg chg="add mod">
          <ac:chgData name="Gareth Cornell" userId="f70d9785-0d98-4cb4-a07f-1fb265e40343" providerId="ADAL" clId="{3273BDA3-C990-4B47-BFF7-86EE34698389}" dt="2023-05-11T06:43:20.130" v="8149" actId="1076"/>
          <ac:picMkLst>
            <pc:docMk/>
            <pc:sldMk cId="1887884494" sldId="2146847144"/>
            <ac:picMk id="10" creationId="{AAF1903C-DCA6-D5C3-FFF3-AFCC0A78C932}"/>
          </ac:picMkLst>
        </pc:picChg>
        <pc:picChg chg="add mod">
          <ac:chgData name="Gareth Cornell" userId="f70d9785-0d98-4cb4-a07f-1fb265e40343" providerId="ADAL" clId="{3273BDA3-C990-4B47-BFF7-86EE34698389}" dt="2023-05-11T06:49:17.004" v="8240" actId="1076"/>
          <ac:picMkLst>
            <pc:docMk/>
            <pc:sldMk cId="1887884494" sldId="2146847144"/>
            <ac:picMk id="11" creationId="{3DB67A32-F97A-1459-614D-93B0D7728CE6}"/>
          </ac:picMkLst>
        </pc:picChg>
      </pc:sldChg>
      <pc:sldChg chg="modSp new mod modNotesTx">
        <pc:chgData name="Gareth Cornell" userId="f70d9785-0d98-4cb4-a07f-1fb265e40343" providerId="ADAL" clId="{3273BDA3-C990-4B47-BFF7-86EE34698389}" dt="2023-05-11T07:12:12.884" v="9273" actId="948"/>
        <pc:sldMkLst>
          <pc:docMk/>
          <pc:sldMk cId="2651114752" sldId="2146847145"/>
        </pc:sldMkLst>
        <pc:spChg chg="mod">
          <ac:chgData name="Gareth Cornell" userId="f70d9785-0d98-4cb4-a07f-1fb265e40343" providerId="ADAL" clId="{3273BDA3-C990-4B47-BFF7-86EE34698389}" dt="2023-05-11T07:02:21.622" v="8658" actId="20577"/>
          <ac:spMkLst>
            <pc:docMk/>
            <pc:sldMk cId="2651114752" sldId="2146847145"/>
            <ac:spMk id="2" creationId="{74F11D95-06F4-8579-9235-24E42E9D088B}"/>
          </ac:spMkLst>
        </pc:spChg>
        <pc:spChg chg="mod">
          <ac:chgData name="Gareth Cornell" userId="f70d9785-0d98-4cb4-a07f-1fb265e40343" providerId="ADAL" clId="{3273BDA3-C990-4B47-BFF7-86EE34698389}" dt="2023-05-11T07:12:12.884" v="9273" actId="948"/>
          <ac:spMkLst>
            <pc:docMk/>
            <pc:sldMk cId="2651114752" sldId="2146847145"/>
            <ac:spMk id="3" creationId="{B0DD2787-E045-B237-A67E-02DE09DF1780}"/>
          </ac:spMkLst>
        </pc:spChg>
        <pc:spChg chg="mod">
          <ac:chgData name="Gareth Cornell" userId="f70d9785-0d98-4cb4-a07f-1fb265e40343" providerId="ADAL" clId="{3273BDA3-C990-4B47-BFF7-86EE34698389}" dt="2023-05-11T07:02:09.643" v="8610" actId="20577"/>
          <ac:spMkLst>
            <pc:docMk/>
            <pc:sldMk cId="2651114752" sldId="2146847145"/>
            <ac:spMk id="4" creationId="{48713C2D-B5BF-FF02-D735-0C233DA635C1}"/>
          </ac:spMkLst>
        </pc:spChg>
      </pc:sldChg>
      <pc:sldMasterChg chg="delSldLayout modSldLayout">
        <pc:chgData name="Gareth Cornell" userId="f70d9785-0d98-4cb4-a07f-1fb265e40343" providerId="ADAL" clId="{3273BDA3-C990-4B47-BFF7-86EE34698389}" dt="2023-05-11T05:28:23.016" v="6354" actId="47"/>
        <pc:sldMasterMkLst>
          <pc:docMk/>
          <pc:sldMasterMk cId="2834789573" sldId="2147483666"/>
        </pc:sldMasterMkLst>
        <pc:sldLayoutChg chg="addSp delSp modSp mod">
          <pc:chgData name="Gareth Cornell" userId="f70d9785-0d98-4cb4-a07f-1fb265e40343" providerId="ADAL" clId="{3273BDA3-C990-4B47-BFF7-86EE34698389}" dt="2023-05-10T19:16:29.853" v="328" actId="21"/>
          <pc:sldLayoutMkLst>
            <pc:docMk/>
            <pc:sldMasterMk cId="2834789573" sldId="2147483666"/>
            <pc:sldLayoutMk cId="3701314472" sldId="2147483668"/>
          </pc:sldLayoutMkLst>
          <pc:spChg chg="add del">
            <ac:chgData name="Gareth Cornell" userId="f70d9785-0d98-4cb4-a07f-1fb265e40343" providerId="ADAL" clId="{3273BDA3-C990-4B47-BFF7-86EE34698389}" dt="2023-05-10T19:16:26.239" v="327" actId="11529"/>
            <ac:spMkLst>
              <pc:docMk/>
              <pc:sldMasterMk cId="2834789573" sldId="2147483666"/>
              <pc:sldLayoutMk cId="3701314472" sldId="2147483668"/>
              <ac:spMk id="3" creationId="{CC94DB04-8460-A99F-634E-E69439925F5B}"/>
            </ac:spMkLst>
          </pc:spChg>
          <pc:spChg chg="mod">
            <ac:chgData name="Gareth Cornell" userId="f70d9785-0d98-4cb4-a07f-1fb265e40343" providerId="ADAL" clId="{3273BDA3-C990-4B47-BFF7-86EE34698389}" dt="2023-05-10T19:15:49.531" v="325" actId="20577"/>
            <ac:spMkLst>
              <pc:docMk/>
              <pc:sldMasterMk cId="2834789573" sldId="2147483666"/>
              <pc:sldLayoutMk cId="3701314472" sldId="2147483668"/>
              <ac:spMk id="4" creationId="{64FA40A7-5E43-22C5-8DC5-FCA853D73CB7}"/>
            </ac:spMkLst>
          </pc:spChg>
          <pc:spChg chg="add del mod">
            <ac:chgData name="Gareth Cornell" userId="f70d9785-0d98-4cb4-a07f-1fb265e40343" providerId="ADAL" clId="{3273BDA3-C990-4B47-BFF7-86EE34698389}" dt="2023-05-10T19:16:29.853" v="328" actId="21"/>
            <ac:spMkLst>
              <pc:docMk/>
              <pc:sldMasterMk cId="2834789573" sldId="2147483666"/>
              <pc:sldLayoutMk cId="3701314472" sldId="2147483668"/>
              <ac:spMk id="5" creationId="{34061C17-F35E-6D8E-C47C-4ED8ED01A05D}"/>
            </ac:spMkLst>
          </pc:spChg>
        </pc:sldLayoutChg>
        <pc:sldLayoutChg chg="del">
          <pc:chgData name="Gareth Cornell" userId="f70d9785-0d98-4cb4-a07f-1fb265e40343" providerId="ADAL" clId="{3273BDA3-C990-4B47-BFF7-86EE34698389}" dt="2023-05-11T05:28:23.016" v="6354" actId="47"/>
          <pc:sldLayoutMkLst>
            <pc:docMk/>
            <pc:sldMasterMk cId="2834789573" sldId="2147483666"/>
            <pc:sldLayoutMk cId="2577111900" sldId="2147483669"/>
          </pc:sldLayoutMkLst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90A331-7ADD-4391-8CA5-606C9BFD26F5}" type="datetimeFigureOut">
              <a:rPr lang="en-GB" smtClean="0"/>
              <a:t>10/05/2023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GB"/>
              <a:t>NHS Improvement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AE16CE-1862-465F-9912-D0001C1A0F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5067482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2AE991-F138-4FD8-982E-957F3CA6A0F6}" type="datetimeFigureOut">
              <a:rPr lang="en-GB" smtClean="0"/>
              <a:t>10/05/2023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GB"/>
              <a:t>NHS Improvement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90AB7D-FC04-41BF-88F7-E47891A0628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9011056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ngland.nhs.uk/wp-content/uploads/2022/12/PRN00021-23-24-priorities-and-operational-planning-guidance-v1.1.pdf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csp.org.uk/careers-jobs/become-physiotherapist/routes-physiotherapy" TargetMode="External"/><Relationship Id="rId3" Type="http://schemas.openxmlformats.org/officeDocument/2006/relationships/hyperlink" Target="https://www.uclan.ac.uk/degree-apprenticeships/courses/physiotherapy-bsc" TargetMode="External"/><Relationship Id="rId7" Type="http://schemas.openxmlformats.org/officeDocument/2006/relationships/hyperlink" Target="https://www.tees.ac.uk/undergraduate_courses/nursing_&amp;_health/degree_apprenticeship_physiotherapy.cfm" TargetMode="External"/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courses.hud.ac.uk/full-time/undergraduate/physiotherapy-degree-apprenticeship-bsc-hons" TargetMode="External"/><Relationship Id="rId5" Type="http://schemas.openxmlformats.org/officeDocument/2006/relationships/hyperlink" Target="https://www.shu.ac.uk/study-here/higher-and-degree-apprenticeships/health-and-social-care/physiotherapy" TargetMode="External"/><Relationship Id="rId4" Type="http://schemas.openxmlformats.org/officeDocument/2006/relationships/hyperlink" Target="https://www.salford.ac.uk/courses/degree-apprenticeship/physiotherapy-physiotherapist-degree-apprenticeship" TargetMode="External"/><Relationship Id="rId9" Type="http://schemas.openxmlformats.org/officeDocument/2006/relationships/hyperlink" Target="https://www.csp.org.uk/system/files/documents/2018-08/CSP%20position%20statement%20on%20apprenticeships%20-%20FINAL.pdf" TargetMode="Externa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ee.nhs.uk/sites/default/files/EducatorWorkforceStrategy.pdf" TargetMode="External"/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hee.nhs.uk/our-work/allied-health-professions/enable-workforce/allied-health-professions%E2%80%99-research-innovation-strategy-england" TargetMode="External"/><Relationship Id="rId3" Type="http://schemas.openxmlformats.org/officeDocument/2006/relationships/hyperlink" Target="https://www.councilofdeans.org.uk/wp-content/uploads/2023/04/Allied-Health-Professions-Educator-Framework.pdf" TargetMode="External"/><Relationship Id="rId7" Type="http://schemas.openxmlformats.org/officeDocument/2006/relationships/hyperlink" Target="https://www.councilofdeans.org.uk/2019/09/new-report-ahp-leadership-in-academia-opportunities-challenges-and-current-positioning/" TargetMode="External"/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www.councilofdeans.org.uk/2021/06/report-becoming-research-confident-research-placements-in-pre-registration-nursing-midwifery-and-allied-health-programmes-in-the-uk/" TargetMode="External"/><Relationship Id="rId5" Type="http://schemas.openxmlformats.org/officeDocument/2006/relationships/hyperlink" Target="https://www.councilofdeans.org.uk/2021/09/guidance-public-health-content-within-the-pre-registration-curricula-for-allied-health-professions/" TargetMode="External"/><Relationship Id="rId4" Type="http://schemas.openxmlformats.org/officeDocument/2006/relationships/hyperlink" Target="https://www.councilofdeans.org.uk/2023/04/council-of-deans-of-health-release-new-report-anti-racism-in-ahp-education-building-an-inclusive-environment/" TargetMode="External"/><Relationship Id="rId9" Type="http://schemas.openxmlformats.org/officeDocument/2006/relationships/hyperlink" Target="https://www.csp.org.uk/frontline/article/modernising-pre-registration-physiotherapy-education" TargetMode="External"/></Relationships>
</file>

<file path=ppt/notesSlides/_rels/notes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cpc-uk.org/resources/reports/2023/retention-rates-of-first-time-hcpc-registrants-2013-to-2018/" TargetMode="External"/><Relationship Id="rId7" Type="http://schemas.openxmlformats.org/officeDocument/2006/relationships/hyperlink" Target="https://learn.nes.nhs.scot/735/flying-start-nhs" TargetMode="External"/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www.csp.org.uk/professional-clinical/cpd-education/preceptorship/preceptorship-case-studies" TargetMode="External"/><Relationship Id="rId5" Type="http://schemas.openxmlformats.org/officeDocument/2006/relationships/hyperlink" Target="https://www.csp.org.uk/professional-clinical/cpd-education/preceptorship/preceptorship-four-pillars-practice" TargetMode="External"/><Relationship Id="rId4" Type="http://schemas.openxmlformats.org/officeDocument/2006/relationships/hyperlink" Target="https://www.csp.org.uk/professional-clinical/cpd-education/preceptorship" TargetMode="External"/></Relationships>
</file>

<file path=ppt/notesSlides/_rels/notes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ngland.nhs.uk/ournhspeople/online-version/lfaop/our-nhs-people-promise/" TargetMode="External"/><Relationship Id="rId7" Type="http://schemas.openxmlformats.org/officeDocument/2006/relationships/hyperlink" Target="https://www.nhsstaffsurveys.com/" TargetMode="External"/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www.nhsemployers.org/publications/improving-staff-retention" TargetMode="External"/><Relationship Id="rId5" Type="http://schemas.openxmlformats.org/officeDocument/2006/relationships/hyperlink" Target="https://www.england.nhs.uk/publication/nursing-and-midwifery-retention-self-assessment-tool/" TargetMode="External"/><Relationship Id="rId4" Type="http://schemas.openxmlformats.org/officeDocument/2006/relationships/hyperlink" Target="https://www.england.nhs.uk/looking-after-our-people/" TargetMode="External"/></Relationships>
</file>

<file path=ppt/notesSlides/_rels/notes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ngland.nhs.uk/north-west/north-west-equality-diversity-and-inclusion-portal/" TargetMode="External"/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ee.nhs.uk/our-work/enhanced-practice-0" TargetMode="External"/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ealth.org.uk/sites/default/files/TheHabitsOfAnImprover.pdf" TargetMode="External"/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ealth.org.uk/sites/default/files/TheHabitsOfAnImprover.pdf" TargetMode="External"/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ngland.nhs.uk/coronavirus/wp-content/uploads/sites/52/2022/02/C1466-delivery-plan-for-tackling-the-covid-19-backlog-of-elective-care.pdf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ngland.nhs.uk/wp-content/uploads/2023/01/B2034-delivery-plan-for-recovering-urgent-and-emergency-care-services.pdf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www.gov.uk/government/news/up-to-250-million-to-speed-up-hospital-discharge" TargetMode="External"/><Relationship Id="rId4" Type="http://schemas.openxmlformats.org/officeDocument/2006/relationships/hyperlink" Target="https://www.gov.uk/government/news/details-of-500million-discharge-fund" TargetMode="Externa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ngland.nhs.uk/wp-content/uploads/2023/05/PRN00283-delivery-plan-for-recovering-access-to-primary-care-may-2023.pdf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www.csp.org.uk/professional-clinical/improvement-innovation/community-rehabilitation-recovery/important-reading/standards" TargetMode="External"/><Relationship Id="rId5" Type="http://schemas.openxmlformats.org/officeDocument/2006/relationships/hyperlink" Target="https://www.csp.org.uk/professional-clinical/improvement-innovation/community-rehabilitation" TargetMode="External"/><Relationship Id="rId4" Type="http://schemas.openxmlformats.org/officeDocument/2006/relationships/hyperlink" Target="https://committees.parliament.uk/publications/30383/documents/176291/default/" TargetMode="Externa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heshireandmerseyside.nhs.uk/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www.lancashireandsouthcumbria.icb.nhs.uk/" TargetMode="External"/><Relationship Id="rId4" Type="http://schemas.openxmlformats.org/officeDocument/2006/relationships/hyperlink" Target="https://gmintegratedcare.org.uk/" TargetMode="Externa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ngland.nhs.uk/wp-content/uploads/2021/06/B0662_Building-strong-integrated-care-systems-everywhere-guidance-on-the-ICS-people-function-August-2021.pdf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ngland.nhs.uk/wp-content/uploads/2021/06/B0664-ics-clinical-and-care-professional-leadership.pdf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>
                <a:hlinkClick r:id="rId3"/>
              </a:rPr>
              <a:t>PRN00021-23-24-priorities-and-operational-planning-guidance-v1.1.pdf (england.nhs.uk)</a:t>
            </a:r>
            <a:endParaRPr lang="en-GB" dirty="0"/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757181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Statistics:</a:t>
            </a:r>
          </a:p>
          <a:p>
            <a:r>
              <a:rPr lang="en-GB" dirty="0"/>
              <a:t>National (physiotherapy): 15% BAME</a:t>
            </a:r>
          </a:p>
          <a:p>
            <a:r>
              <a:rPr lang="en-GB" dirty="0"/>
              <a:t>North West (physiotherapy): 10% BAME</a:t>
            </a:r>
          </a:p>
          <a:p>
            <a:r>
              <a:rPr lang="en-GB" dirty="0"/>
              <a:t>National (AHP): 16% BAME</a:t>
            </a:r>
          </a:p>
          <a:p>
            <a:r>
              <a:rPr lang="en-GB" dirty="0"/>
              <a:t>North West (AHP): 11% BAME</a:t>
            </a:r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North West Physiotherapy:</a:t>
            </a:r>
          </a:p>
          <a:p>
            <a:r>
              <a:rPr lang="en-GB" dirty="0"/>
              <a:t>~3,800 </a:t>
            </a:r>
            <a:r>
              <a:rPr lang="en-GB" dirty="0" err="1"/>
              <a:t>wte</a:t>
            </a:r>
            <a:r>
              <a:rPr lang="en-GB" dirty="0"/>
              <a:t> (4,300 headcount)</a:t>
            </a:r>
          </a:p>
          <a:p>
            <a:r>
              <a:rPr lang="en-GB" dirty="0"/>
              <a:t>Average age 38</a:t>
            </a:r>
          </a:p>
          <a:p>
            <a:r>
              <a:rPr lang="en-GB" dirty="0"/>
              <a:t>Age &gt;55 5.2%</a:t>
            </a:r>
          </a:p>
          <a:p>
            <a:r>
              <a:rPr lang="en-GB" dirty="0"/>
              <a:t>Nationality: UK 90%, EU/EEA 5% ROW 5%</a:t>
            </a:r>
          </a:p>
          <a:p>
            <a:r>
              <a:rPr lang="en-GB" dirty="0"/>
              <a:t>Banding profile: B5 17%, B6 38%, B7 30%, B8+ 15%</a:t>
            </a:r>
          </a:p>
          <a:p>
            <a:r>
              <a:rPr lang="en-GB" dirty="0"/>
              <a:t>30% growth in the workforce over the past 6 years</a:t>
            </a:r>
          </a:p>
          <a:p>
            <a:r>
              <a:rPr lang="en-GB" dirty="0"/>
              <a:t>¾ workforce female</a:t>
            </a:r>
          </a:p>
          <a:p>
            <a:r>
              <a:rPr lang="en-GB" dirty="0"/>
              <a:t>5% report a disability (but ~10% not declared)</a:t>
            </a:r>
          </a:p>
          <a:p>
            <a:endParaRPr lang="en-GB" dirty="0"/>
          </a:p>
          <a:p>
            <a:r>
              <a:rPr lang="en-GB" dirty="0"/>
              <a:t>Representativeness compared to local population:</a:t>
            </a:r>
          </a:p>
          <a:p>
            <a:r>
              <a:rPr lang="en-GB" dirty="0"/>
              <a:t>C&amp;M: PR 8.45% WFR 5.85%</a:t>
            </a:r>
          </a:p>
          <a:p>
            <a:r>
              <a:rPr lang="en-GB" dirty="0"/>
              <a:t>GM: PR 15.02% WFR 7.28%</a:t>
            </a:r>
          </a:p>
          <a:p>
            <a:r>
              <a:rPr lang="en-GB" dirty="0"/>
              <a:t>L&amp;SC: PR 3.97% WFR 4.57%</a:t>
            </a:r>
          </a:p>
          <a:p>
            <a:endParaRPr lang="en-GB" dirty="0"/>
          </a:p>
          <a:p>
            <a:r>
              <a:rPr lang="en-GB" dirty="0"/>
              <a:t>Sickness rate: ~4.0% (compared to 2018 average ~2.5%). </a:t>
            </a:r>
          </a:p>
          <a:p>
            <a:r>
              <a:rPr lang="en-GB" dirty="0"/>
              <a:t>North west (AHPs): 5.6%</a:t>
            </a:r>
          </a:p>
          <a:p>
            <a:r>
              <a:rPr lang="en-GB" dirty="0"/>
              <a:t>North west (all): 6.5%</a:t>
            </a:r>
          </a:p>
          <a:p>
            <a:r>
              <a:rPr lang="en-GB" dirty="0"/>
              <a:t>National average (physiotherapy): 3.7%. </a:t>
            </a:r>
          </a:p>
          <a:p>
            <a:r>
              <a:rPr lang="en-GB" dirty="0"/>
              <a:t>National average (AHPs): 5.0%</a:t>
            </a:r>
          </a:p>
          <a:p>
            <a:r>
              <a:rPr lang="en-GB" dirty="0"/>
              <a:t>National average (all): 5.7%</a:t>
            </a:r>
          </a:p>
          <a:p>
            <a:r>
              <a:rPr lang="en-GB" dirty="0"/>
              <a:t>Mental health accounts for 24% of absences. MSK 15%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292789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Additional notes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Expand on volunteering opportunities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Refer to local population demographics</a:t>
            </a:r>
          </a:p>
          <a:p>
            <a:endParaRPr lang="en-GB" dirty="0"/>
          </a:p>
          <a:p>
            <a:pPr marL="0" indent="0">
              <a:buNone/>
            </a:pPr>
            <a:r>
              <a:rPr lang="en-GB" sz="1400" dirty="0"/>
              <a:t>Level 6 degree apprenticeship training providers in the north of England:</a:t>
            </a:r>
            <a:endParaRPr lang="en-GB" sz="1400" dirty="0">
              <a:hlinkClick r:id="rId3"/>
            </a:endParaRPr>
          </a:p>
          <a:p>
            <a:r>
              <a:rPr lang="en-GB" sz="1200" dirty="0">
                <a:hlinkClick r:id="rId3"/>
              </a:rPr>
              <a:t>Physiotherapy, BSc (Hons) - Degree Apprenticeship – UCLan</a:t>
            </a:r>
            <a:endParaRPr lang="en-GB" sz="1200" dirty="0"/>
          </a:p>
          <a:p>
            <a:r>
              <a:rPr lang="en-GB" sz="1200" dirty="0">
                <a:hlinkClick r:id="rId4"/>
              </a:rPr>
              <a:t>Physiotherapy (Physiotherapist Degree Apprenticeship) | University of Salford</a:t>
            </a:r>
            <a:endParaRPr lang="en-GB" sz="1200" dirty="0"/>
          </a:p>
          <a:p>
            <a:r>
              <a:rPr lang="en-GB" sz="1200" dirty="0">
                <a:hlinkClick r:id="rId5"/>
              </a:rPr>
              <a:t>BSc Physiotherapy | Sheffield Hallam University (shu.ac.uk)</a:t>
            </a:r>
            <a:endParaRPr lang="en-GB" sz="1200" dirty="0"/>
          </a:p>
          <a:p>
            <a:r>
              <a:rPr lang="en-GB" sz="1200" dirty="0">
                <a:hlinkClick r:id="rId6"/>
              </a:rPr>
              <a:t>Physiotherapy (Degree Apprenticeship) BSc(Hons) (hud.ac.uk)</a:t>
            </a:r>
            <a:endParaRPr lang="en-GB" sz="1200" dirty="0"/>
          </a:p>
          <a:p>
            <a:r>
              <a:rPr lang="en-GB" sz="1200" dirty="0">
                <a:hlinkClick r:id="rId7"/>
              </a:rPr>
              <a:t>Physiotherapy Degree Apprenticeship course | Teesside University</a:t>
            </a:r>
            <a:endParaRPr lang="en-GB" sz="1200" dirty="0"/>
          </a:p>
          <a:p>
            <a:endParaRPr lang="en-GB" dirty="0"/>
          </a:p>
          <a:p>
            <a:r>
              <a:rPr lang="en-GB" dirty="0"/>
              <a:t>CSP position statement: </a:t>
            </a:r>
          </a:p>
          <a:p>
            <a:r>
              <a:rPr lang="en-GB" dirty="0">
                <a:hlinkClick r:id="rId8"/>
              </a:rPr>
              <a:t>Routes into physiotherapy (csp.org.uk)</a:t>
            </a:r>
            <a:endParaRPr lang="en-GB" dirty="0">
              <a:hlinkClick r:id="rId9"/>
            </a:endParaRPr>
          </a:p>
          <a:p>
            <a:r>
              <a:rPr lang="en-GB" dirty="0">
                <a:hlinkClick r:id="rId9"/>
              </a:rPr>
              <a:t>CSP position statement on apprenticeships - FINAL.pdf</a:t>
            </a:r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991551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Additional notes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Signposting to local exemplars: East Lancashire Hospitals NHS Trust; Tameside &amp; Glossop Integrated Care NHS Foundation Trust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Pathways into employment and further training</a:t>
            </a:r>
          </a:p>
        </p:txBody>
      </p:sp>
    </p:spTree>
    <p:extLst>
      <p:ext uri="{BB962C8B-B14F-4D97-AF65-F5344CB8AC3E}">
        <p14:creationId xmlns:p14="http://schemas.microsoft.com/office/powerpoint/2010/main" val="23846309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Additional notes</a:t>
            </a:r>
          </a:p>
          <a:p>
            <a:r>
              <a:rPr lang="en-GB" dirty="0"/>
              <a:t>To find out more about local and national training providers for Level 3 and Level 5 AHP support worker apprenticeships contact your either your ICS AHP workforce lead, natalie.bradley@hee.nhs.uk, or gareth.cornell@hee.nhs.uk.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951906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>
                <a:hlinkClick r:id="rId3"/>
              </a:rPr>
              <a:t>Educator Workforce Strategy (hee.nhs.uk)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8350298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>
                <a:hlinkClick r:id="rId3"/>
              </a:rPr>
              <a:t>Allied-Health-Professions-Educator-Framework.pdf (councilofdeans.org.uk)</a:t>
            </a:r>
            <a:endParaRPr lang="en-GB" dirty="0"/>
          </a:p>
          <a:p>
            <a:endParaRPr lang="en-GB" dirty="0"/>
          </a:p>
          <a:p>
            <a:r>
              <a:rPr lang="en-GB" b="1" dirty="0"/>
              <a:t>Additional notes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>
                <a:hlinkClick r:id="rId4"/>
              </a:rPr>
              <a:t>Council of Deans of Health release new report, Anti-racism in AHP Education: Building an Inclusive Environment. | Council of Deans of Health</a:t>
            </a:r>
            <a:endParaRPr lang="en-GB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>
                <a:hlinkClick r:id="rId5"/>
              </a:rPr>
              <a:t>Guidance: Public Health Content within the Pre-Registration Curricula for Allied Health Professions | Council of Deans of Health</a:t>
            </a:r>
            <a:endParaRPr lang="en-GB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>
                <a:hlinkClick r:id="rId6"/>
              </a:rPr>
              <a:t>Report: Becoming research confident – research placements in pre-registration nursing, midwifery and allied health programmes in the UK | Council of Deans of Health</a:t>
            </a:r>
            <a:endParaRPr lang="en-GB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>
                <a:hlinkClick r:id="rId7"/>
              </a:rPr>
              <a:t>New Report: AHP Leadership in Academia: opportunities, challenges and current positioning | Council of Deans of Health</a:t>
            </a:r>
            <a:endParaRPr lang="en-GB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>
                <a:hlinkClick r:id="rId8"/>
              </a:rPr>
              <a:t>Allied Health Professions’ Research and Innovation Strategy for England | Health Education England (hee.nhs.uk)</a:t>
            </a:r>
            <a:endParaRPr lang="en-GB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>
                <a:hlinkClick r:id="rId9"/>
              </a:rPr>
              <a:t>Modernising pre-registration physiotherapy education | The Chartered Society of Physiotherapy (csp.org.uk)</a:t>
            </a:r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9186921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Additional notes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Downstream outputs from national preceptorship programmes (expected later this year):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Preceptor resources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Implementation framework</a:t>
            </a:r>
          </a:p>
          <a:p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HCPC retention rates publications: </a:t>
            </a:r>
            <a:r>
              <a:rPr lang="en-GB" dirty="0">
                <a:hlinkClick r:id="rId3"/>
              </a:rPr>
              <a:t>Retention rates of first time HCPC registrants, 2013 to 2018 | (hcpc-uk.org)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CSP and other resources: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dirty="0">
                <a:hlinkClick r:id="rId4"/>
              </a:rPr>
              <a:t>Preceptorship | The Chartered Society of Physiotherapy (csp.org.uk)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GB" dirty="0">
                <a:hlinkClick r:id="rId5"/>
              </a:rPr>
              <a:t>Preceptorship and the four pillars of practice | The Chartered Society of Physiotherapy (csp.org.uk)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GB" dirty="0">
                <a:hlinkClick r:id="rId6"/>
              </a:rPr>
              <a:t>Preceptorship case studies | The Chartered Society of Physiotherapy (csp.org.uk)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GB" dirty="0">
                <a:hlinkClick r:id="rId7"/>
              </a:rPr>
              <a:t>Flying Start NHS® | </a:t>
            </a:r>
            <a:r>
              <a:rPr lang="en-GB" dirty="0" err="1">
                <a:hlinkClick r:id="rId7"/>
              </a:rPr>
              <a:t>Turas</a:t>
            </a:r>
            <a:r>
              <a:rPr lang="en-GB" dirty="0">
                <a:hlinkClick r:id="rId7"/>
              </a:rPr>
              <a:t> | Learn</a:t>
            </a:r>
            <a:endParaRPr lang="en-GB" dirty="0"/>
          </a:p>
          <a:p>
            <a:pPr marL="0" indent="0">
              <a:buFont typeface="Arial" panose="020B0604020202020204" pitchFamily="34" charset="0"/>
              <a:buNone/>
            </a:pP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There is a need to better understand the flow of new graduates into the local employment market</a:t>
            </a:r>
          </a:p>
        </p:txBody>
      </p:sp>
    </p:spTree>
    <p:extLst>
      <p:ext uri="{BB962C8B-B14F-4D97-AF65-F5344CB8AC3E}">
        <p14:creationId xmlns:p14="http://schemas.microsoft.com/office/powerpoint/2010/main" val="398780038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>
                <a:hlinkClick r:id="rId3"/>
              </a:rPr>
              <a:t>NHS England » Our NHS People Promise</a:t>
            </a:r>
            <a:endParaRPr lang="en-GB" dirty="0"/>
          </a:p>
          <a:p>
            <a:r>
              <a:rPr lang="en-GB" dirty="0">
                <a:hlinkClick r:id="rId4"/>
              </a:rPr>
              <a:t>NHS England » Looking After Our People – Retention hub</a:t>
            </a:r>
            <a:endParaRPr lang="en-GB" dirty="0"/>
          </a:p>
          <a:p>
            <a:endParaRPr lang="en-GB" dirty="0"/>
          </a:p>
          <a:p>
            <a:r>
              <a:rPr lang="en-GB" dirty="0">
                <a:hlinkClick r:id="rId5"/>
              </a:rPr>
              <a:t>NHS England » Nursing and midwifery retention self-assessment tool</a:t>
            </a:r>
            <a:endParaRPr lang="en-GB" dirty="0"/>
          </a:p>
          <a:p>
            <a:r>
              <a:rPr lang="en-GB" dirty="0">
                <a:hlinkClick r:id="rId6"/>
              </a:rPr>
              <a:t>Improving staff retention | NHS Employers</a:t>
            </a:r>
            <a:endParaRPr lang="en-GB" dirty="0"/>
          </a:p>
          <a:p>
            <a:r>
              <a:rPr lang="en-GB" dirty="0">
                <a:hlinkClick r:id="rId7"/>
              </a:rPr>
              <a:t>Working together to improve NHS staff experiences | NHS Staff Survey (nhsstaffsurveys.com)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5947344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>
                <a:hlinkClick r:id="rId3"/>
              </a:rPr>
              <a:t>NHS England — North West » North West Equality, Diversity and Inclusion Portal</a:t>
            </a:r>
            <a:endParaRPr lang="en-GB" dirty="0"/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Statistics:</a:t>
            </a:r>
          </a:p>
          <a:p>
            <a:r>
              <a:rPr lang="en-GB" dirty="0"/>
              <a:t>National (physiotherapy): 15% BAME</a:t>
            </a:r>
          </a:p>
          <a:p>
            <a:r>
              <a:rPr lang="en-GB" dirty="0"/>
              <a:t>North West (physiotherapy): 10% BAME</a:t>
            </a:r>
          </a:p>
          <a:p>
            <a:r>
              <a:rPr lang="en-GB" dirty="0"/>
              <a:t>National (AHP): 16% BAME</a:t>
            </a:r>
          </a:p>
          <a:p>
            <a:r>
              <a:rPr lang="en-GB" dirty="0"/>
              <a:t>North West (AHP): 11% BAME</a:t>
            </a:r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North West Physiotherapy:</a:t>
            </a:r>
          </a:p>
          <a:p>
            <a:r>
              <a:rPr lang="en-GB" dirty="0"/>
              <a:t>~3,800 </a:t>
            </a:r>
            <a:r>
              <a:rPr lang="en-GB" dirty="0" err="1"/>
              <a:t>wte</a:t>
            </a:r>
            <a:r>
              <a:rPr lang="en-GB" dirty="0"/>
              <a:t> (4,300 headcount)</a:t>
            </a:r>
          </a:p>
          <a:p>
            <a:r>
              <a:rPr lang="en-GB" dirty="0"/>
              <a:t>Average age 38</a:t>
            </a:r>
          </a:p>
          <a:p>
            <a:r>
              <a:rPr lang="en-GB" dirty="0"/>
              <a:t>Age &gt;55 5.2%</a:t>
            </a:r>
          </a:p>
          <a:p>
            <a:r>
              <a:rPr lang="en-GB" dirty="0"/>
              <a:t>Nationality: UK 90%, EU/EEA 5% ROW 5%</a:t>
            </a:r>
          </a:p>
          <a:p>
            <a:r>
              <a:rPr lang="en-GB" dirty="0"/>
              <a:t>Banding profile: B5 17%, B6 38%, B7 30%, B8+ 15%</a:t>
            </a:r>
          </a:p>
          <a:p>
            <a:r>
              <a:rPr lang="en-GB" dirty="0"/>
              <a:t>30% growth in the workforce over the past 6 years</a:t>
            </a:r>
          </a:p>
          <a:p>
            <a:r>
              <a:rPr lang="en-GB" dirty="0"/>
              <a:t>¾ workforce female</a:t>
            </a:r>
          </a:p>
          <a:p>
            <a:r>
              <a:rPr lang="en-GB" dirty="0"/>
              <a:t>5% report a disability (but ~10% not declared)</a:t>
            </a:r>
          </a:p>
          <a:p>
            <a:endParaRPr lang="en-GB" dirty="0"/>
          </a:p>
          <a:p>
            <a:r>
              <a:rPr lang="en-GB" dirty="0"/>
              <a:t>Representativeness compared to local population:</a:t>
            </a:r>
          </a:p>
          <a:p>
            <a:r>
              <a:rPr lang="en-GB" dirty="0"/>
              <a:t>C&amp;M: PR 8.45% WFR 5.85%</a:t>
            </a:r>
          </a:p>
          <a:p>
            <a:r>
              <a:rPr lang="en-GB" dirty="0"/>
              <a:t>GM: PR 15.02% WFR 7.28%</a:t>
            </a:r>
          </a:p>
          <a:p>
            <a:r>
              <a:rPr lang="en-GB" dirty="0"/>
              <a:t>L&amp;SC: PR 3.97% WFR 4.57%</a:t>
            </a:r>
          </a:p>
          <a:p>
            <a:endParaRPr lang="en-GB" dirty="0"/>
          </a:p>
          <a:p>
            <a:r>
              <a:rPr lang="en-GB" dirty="0"/>
              <a:t>Sickness rate: ~4.0% (compared to 2018 average ~2.5%). </a:t>
            </a:r>
          </a:p>
          <a:p>
            <a:r>
              <a:rPr lang="en-GB" dirty="0"/>
              <a:t>North west (AHPs): 5.6%</a:t>
            </a:r>
          </a:p>
          <a:p>
            <a:r>
              <a:rPr lang="en-GB" dirty="0"/>
              <a:t>North west (all): 6.5%</a:t>
            </a:r>
          </a:p>
          <a:p>
            <a:r>
              <a:rPr lang="en-GB" dirty="0"/>
              <a:t>National average (physiotherapy): 3.7%. </a:t>
            </a:r>
          </a:p>
          <a:p>
            <a:r>
              <a:rPr lang="en-GB" dirty="0"/>
              <a:t>National average (AHPs): 5.0%</a:t>
            </a:r>
          </a:p>
          <a:p>
            <a:r>
              <a:rPr lang="en-GB" dirty="0"/>
              <a:t>National average (all): 5.7%</a:t>
            </a:r>
          </a:p>
          <a:p>
            <a:r>
              <a:rPr lang="en-GB" dirty="0"/>
              <a:t>Mental health accounts for 24% of absences. MSK 15%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5107139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>
                <a:hlinkClick r:id="rId3"/>
              </a:rPr>
              <a:t>Enhanced practice | Health Education England (hee.nhs.uk)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384579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Additional notes</a:t>
            </a:r>
          </a:p>
          <a:p>
            <a:endParaRPr lang="en-GB" dirty="0"/>
          </a:p>
          <a:p>
            <a:r>
              <a:rPr lang="en-GB" dirty="0"/>
              <a:t>North West priorities (NHS England - Workforce, Training &amp; Education)</a:t>
            </a:r>
          </a:p>
          <a:p>
            <a:r>
              <a:rPr lang="en-GB" dirty="0"/>
              <a:t>Urgent and emergency care</a:t>
            </a:r>
          </a:p>
          <a:p>
            <a:r>
              <a:rPr lang="en-GB" dirty="0"/>
              <a:t>Elective recovery</a:t>
            </a:r>
          </a:p>
          <a:p>
            <a:r>
              <a:rPr lang="en-GB" dirty="0"/>
              <a:t>Mental health, learning disability &amp; autism</a:t>
            </a:r>
          </a:p>
          <a:p>
            <a:r>
              <a:rPr lang="en-GB" dirty="0"/>
              <a:t>Primary care</a:t>
            </a:r>
          </a:p>
          <a:p>
            <a:r>
              <a:rPr lang="en-GB" dirty="0"/>
              <a:t>Maternity</a:t>
            </a:r>
          </a:p>
          <a:p>
            <a:r>
              <a:rPr lang="en-GB" dirty="0"/>
              <a:t>Cancer</a:t>
            </a:r>
          </a:p>
          <a:p>
            <a:r>
              <a:rPr lang="en-GB" dirty="0"/>
              <a:t>Children &amp; young people</a:t>
            </a:r>
          </a:p>
          <a:p>
            <a:r>
              <a:rPr lang="en-GB" dirty="0"/>
              <a:t>Community health services</a:t>
            </a:r>
          </a:p>
        </p:txBody>
      </p:sp>
    </p:spTree>
    <p:extLst>
      <p:ext uri="{BB962C8B-B14F-4D97-AF65-F5344CB8AC3E}">
        <p14:creationId xmlns:p14="http://schemas.microsoft.com/office/powerpoint/2010/main" val="300356409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2088675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>
                <a:hlinkClick r:id="rId3"/>
              </a:rPr>
              <a:t>The habits of an improver (health.org.uk)</a:t>
            </a:r>
            <a:endParaRPr lang="en-GB" dirty="0"/>
          </a:p>
          <a:p>
            <a:r>
              <a:rPr lang="en-GB" dirty="0"/>
              <a:t>https://www.health.org.uk/sites/default/files/TheHabitsOfAnImprover.pdf</a:t>
            </a:r>
          </a:p>
          <a:p>
            <a:endParaRPr lang="en-GB" dirty="0"/>
          </a:p>
          <a:p>
            <a:r>
              <a:rPr lang="en-GB" dirty="0"/>
              <a:t>Bringing habits, skills and knowledge together</a:t>
            </a:r>
          </a:p>
          <a:p>
            <a:r>
              <a:rPr lang="en-GB" dirty="0"/>
              <a:t>Matching knowledge systems and improvement habits</a:t>
            </a:r>
          </a:p>
          <a:p>
            <a:r>
              <a:rPr lang="en-GB" dirty="0"/>
              <a:t>Habits of the mind – mathematical vs scientific</a:t>
            </a:r>
          </a:p>
          <a:p>
            <a:r>
              <a:rPr lang="en-GB" dirty="0"/>
              <a:t>Building learning power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75780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>
                <a:hlinkClick r:id="rId3"/>
              </a:rPr>
              <a:t>The habits of an improver (health.org.uk)</a:t>
            </a:r>
            <a:endParaRPr lang="en-GB" dirty="0"/>
          </a:p>
          <a:p>
            <a:r>
              <a:rPr lang="en-GB" dirty="0"/>
              <a:t>https://www.health.org.uk/sites/default/files/TheHabitsOfAnImprover.pdf</a:t>
            </a:r>
          </a:p>
          <a:p>
            <a:endParaRPr lang="en-GB" dirty="0"/>
          </a:p>
          <a:p>
            <a:r>
              <a:rPr lang="en-GB" dirty="0"/>
              <a:t>Bringing habits, skills and knowledge together</a:t>
            </a:r>
          </a:p>
          <a:p>
            <a:r>
              <a:rPr lang="en-GB" dirty="0"/>
              <a:t>Matching knowledge systems and improvement habits</a:t>
            </a:r>
          </a:p>
          <a:p>
            <a:r>
              <a:rPr lang="en-GB" dirty="0"/>
              <a:t>Habits of the mind – mathematical vs scientific</a:t>
            </a:r>
          </a:p>
          <a:p>
            <a:r>
              <a:rPr lang="en-GB" dirty="0"/>
              <a:t>Building learning power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8085895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What is driving change? Why is change needed?</a:t>
            </a:r>
          </a:p>
          <a:p>
            <a:r>
              <a:rPr lang="en-GB" dirty="0"/>
              <a:t>Readiness for change</a:t>
            </a:r>
          </a:p>
          <a:p>
            <a:r>
              <a:rPr lang="en-GB" dirty="0"/>
              <a:t>Who are my stakeholders?</a:t>
            </a:r>
          </a:p>
          <a:p>
            <a:endParaRPr lang="en-GB" dirty="0"/>
          </a:p>
          <a:p>
            <a:r>
              <a:rPr lang="en-GB" dirty="0"/>
              <a:t>What is driving change?</a:t>
            </a:r>
          </a:p>
          <a:p>
            <a:r>
              <a:rPr lang="en-GB" dirty="0"/>
              <a:t>Improving clinical quality</a:t>
            </a:r>
          </a:p>
          <a:p>
            <a:r>
              <a:rPr lang="en-GB" dirty="0"/>
              <a:t>Promoting equality and tackling inequalities</a:t>
            </a:r>
          </a:p>
          <a:p>
            <a:r>
              <a:rPr lang="en-GB" dirty="0"/>
              <a:t>Financial sustainability challenges</a:t>
            </a:r>
          </a:p>
          <a:p>
            <a:r>
              <a:rPr lang="en-GB" dirty="0"/>
              <a:t>Ensuring workforce stability</a:t>
            </a:r>
          </a:p>
          <a:p>
            <a:endParaRPr lang="en-GB" dirty="0"/>
          </a:p>
          <a:p>
            <a:r>
              <a:rPr lang="en-GB" dirty="0"/>
              <a:t>Think system-wide.</a:t>
            </a:r>
          </a:p>
          <a:p>
            <a:r>
              <a:rPr lang="en-GB" dirty="0"/>
              <a:t>Speak to others and look for examples that might be relevant.</a:t>
            </a:r>
          </a:p>
          <a:p>
            <a:r>
              <a:rPr lang="en-GB" dirty="0"/>
              <a:t>Consider a range of possibilities.</a:t>
            </a:r>
          </a:p>
          <a:p>
            <a:r>
              <a:rPr lang="en-GB" dirty="0"/>
              <a:t>Understand the current position and readiness for change.</a:t>
            </a:r>
          </a:p>
          <a:p>
            <a:endParaRPr lang="en-GB" dirty="0"/>
          </a:p>
          <a:p>
            <a:r>
              <a:rPr lang="en-GB" dirty="0"/>
              <a:t>Tests for change:</a:t>
            </a:r>
          </a:p>
          <a:p>
            <a:r>
              <a:rPr lang="en-GB" dirty="0"/>
              <a:t>Strong public and patient involvement</a:t>
            </a:r>
          </a:p>
          <a:p>
            <a:r>
              <a:rPr lang="en-GB" dirty="0"/>
              <a:t>Consistency with current and prospective need for patient choice</a:t>
            </a:r>
          </a:p>
          <a:p>
            <a:r>
              <a:rPr lang="en-GB" dirty="0"/>
              <a:t>Clear evidence-base</a:t>
            </a:r>
          </a:p>
          <a:p>
            <a:r>
              <a:rPr lang="en-GB" dirty="0"/>
              <a:t>Support for proposals from stakeholders (incl. commissioners)</a:t>
            </a:r>
          </a:p>
          <a:p>
            <a:endParaRPr lang="en-GB" dirty="0"/>
          </a:p>
          <a:p>
            <a:r>
              <a:rPr lang="en-GB" dirty="0"/>
              <a:t>Legal duties:</a:t>
            </a:r>
          </a:p>
          <a:p>
            <a:r>
              <a:rPr lang="en-GB" dirty="0"/>
              <a:t>The National Health Service Act 2006</a:t>
            </a:r>
          </a:p>
          <a:p>
            <a:r>
              <a:rPr lang="en-GB" dirty="0"/>
              <a:t>Equality Act 2010 (Public Sector Equality Duty)</a:t>
            </a:r>
          </a:p>
          <a:p>
            <a:r>
              <a:rPr lang="en-GB" dirty="0"/>
              <a:t>What does this mean? You’ll need to complete an Impact Assessment looking at equalities as part of your service change programme.</a:t>
            </a:r>
          </a:p>
          <a:p>
            <a:endParaRPr lang="en-GB" dirty="0"/>
          </a:p>
          <a:p>
            <a:r>
              <a:rPr lang="en-GB" dirty="0"/>
              <a:t>A proactive approach to stakeholder partnerships is critical to success.</a:t>
            </a:r>
          </a:p>
          <a:p>
            <a:r>
              <a:rPr lang="en-GB" dirty="0"/>
              <a:t>Differentiate your engagement activity according to your stakeholder map – one size doesn’t fit all</a:t>
            </a:r>
          </a:p>
          <a:p>
            <a:r>
              <a:rPr lang="en-GB" dirty="0"/>
              <a:t>Good engagement takes time, resource, and energy – it can’t be rushed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468170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>
                <a:hlinkClick r:id="rId3"/>
              </a:rPr>
              <a:t>C1466-delivery-plan-for-tackling-the-covid-19-backlog-of-elective-care.pdf (england.nhs.uk)</a:t>
            </a:r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r>
              <a:rPr lang="en-GB" b="1" dirty="0"/>
              <a:t>Community diagnostic centres</a:t>
            </a:r>
          </a:p>
          <a:p>
            <a:pPr marL="0" indent="0">
              <a:lnSpc>
                <a:spcPct val="100000"/>
              </a:lnSpc>
              <a:spcBef>
                <a:spcPts val="1200"/>
              </a:spcBef>
              <a:buNone/>
            </a:pPr>
            <a:r>
              <a:rPr lang="en-GB" sz="1200" dirty="0">
                <a:solidFill>
                  <a:srgbClr val="0B0C0C"/>
                </a:solidFill>
                <a:latin typeface="+mn-lt"/>
              </a:rPr>
              <a:t>Government plan to roll out 160 centres by 2025.</a:t>
            </a:r>
          </a:p>
          <a:p>
            <a:pPr marL="0" indent="0">
              <a:lnSpc>
                <a:spcPct val="100000"/>
              </a:lnSpc>
              <a:spcBef>
                <a:spcPts val="1200"/>
              </a:spcBef>
              <a:buNone/>
            </a:pPr>
            <a:r>
              <a:rPr lang="en-GB" sz="1200" dirty="0">
                <a:latin typeface="+mn-lt"/>
              </a:rPr>
              <a:t>One-stop shops offer a range of diagnostic checks, scans and tests closer to home</a:t>
            </a:r>
          </a:p>
          <a:p>
            <a:pPr marL="0" indent="0">
              <a:lnSpc>
                <a:spcPct val="100000"/>
              </a:lnSpc>
              <a:spcBef>
                <a:spcPts val="1200"/>
              </a:spcBef>
              <a:buNone/>
            </a:pPr>
            <a:r>
              <a:rPr lang="en-GB" sz="1200" dirty="0">
                <a:solidFill>
                  <a:srgbClr val="0B0C0C"/>
                </a:solidFill>
                <a:latin typeface="+mn-lt"/>
              </a:rPr>
              <a:t>R</a:t>
            </a:r>
            <a:r>
              <a:rPr lang="en-GB" sz="1200" b="0" i="0" dirty="0">
                <a:solidFill>
                  <a:srgbClr val="0B0C0C"/>
                </a:solidFill>
                <a:effectLst/>
                <a:latin typeface="+mn-lt"/>
              </a:rPr>
              <a:t>educe the number of hospital visits and reduce waiting times for patients by diverting people away from hospitals – so hospitals can focus on treating urgent patients while the diagnostic centres focus on tackling the backlog for tests and checks.</a:t>
            </a:r>
          </a:p>
          <a:p>
            <a:pPr marL="0" indent="0">
              <a:lnSpc>
                <a:spcPct val="100000"/>
              </a:lnSpc>
              <a:spcBef>
                <a:spcPts val="1200"/>
              </a:spcBef>
              <a:buNone/>
            </a:pPr>
            <a:r>
              <a:rPr lang="en-GB" sz="1200" b="0" i="0" dirty="0">
                <a:solidFill>
                  <a:srgbClr val="0B0C0C"/>
                </a:solidFill>
                <a:effectLst/>
                <a:latin typeface="+mn-lt"/>
              </a:rPr>
              <a:t>Operational CDCs in the North West:</a:t>
            </a:r>
          </a:p>
          <a:p>
            <a:pPr marL="0" indent="0">
              <a:buNone/>
            </a:pPr>
            <a:r>
              <a:rPr lang="en-GB" sz="1200" dirty="0">
                <a:solidFill>
                  <a:srgbClr val="0B0C0C"/>
                </a:solidFill>
                <a:latin typeface="+mn-lt"/>
              </a:rPr>
              <a:t>Bolton (Bolton South East)</a:t>
            </a:r>
          </a:p>
          <a:p>
            <a:pPr marL="0" indent="0">
              <a:buNone/>
            </a:pPr>
            <a:r>
              <a:rPr lang="en-GB" sz="1200" dirty="0">
                <a:solidFill>
                  <a:srgbClr val="0B0C0C"/>
                </a:solidFill>
                <a:latin typeface="+mn-lt"/>
              </a:rPr>
              <a:t>Clatterbridge (Eastham Wirral)</a:t>
            </a:r>
          </a:p>
          <a:p>
            <a:pPr marL="0" indent="0">
              <a:buNone/>
            </a:pPr>
            <a:r>
              <a:rPr lang="en-GB" sz="1200" dirty="0">
                <a:solidFill>
                  <a:srgbClr val="0B0C0C"/>
                </a:solidFill>
                <a:latin typeface="+mn-lt"/>
              </a:rPr>
              <a:t>Clatterbridge </a:t>
            </a:r>
            <a:r>
              <a:rPr lang="en-GB" sz="1200" dirty="0" err="1">
                <a:solidFill>
                  <a:srgbClr val="0B0C0C"/>
                </a:solidFill>
                <a:latin typeface="+mn-lt"/>
              </a:rPr>
              <a:t>Arrowe</a:t>
            </a:r>
            <a:r>
              <a:rPr lang="en-GB" sz="1200" dirty="0">
                <a:solidFill>
                  <a:srgbClr val="0B0C0C"/>
                </a:solidFill>
                <a:latin typeface="+mn-lt"/>
              </a:rPr>
              <a:t> Park (Wirral West)</a:t>
            </a:r>
          </a:p>
          <a:p>
            <a:pPr marL="0" indent="0">
              <a:buNone/>
            </a:pPr>
            <a:r>
              <a:rPr lang="en-GB" sz="1200" dirty="0">
                <a:solidFill>
                  <a:srgbClr val="0B0C0C"/>
                </a:solidFill>
                <a:latin typeface="+mn-lt"/>
              </a:rPr>
              <a:t>Ellesmere Port (Ellesmere Port &amp; Neston)</a:t>
            </a:r>
          </a:p>
          <a:p>
            <a:pPr marL="0" indent="0">
              <a:buNone/>
            </a:pPr>
            <a:r>
              <a:rPr lang="en-GB" sz="1200" dirty="0">
                <a:solidFill>
                  <a:srgbClr val="0B0C0C"/>
                </a:solidFill>
                <a:latin typeface="+mn-lt"/>
              </a:rPr>
              <a:t>Liverpool Women’s Hospital (Liverpool Riverside)</a:t>
            </a:r>
          </a:p>
          <a:p>
            <a:pPr marL="0" indent="0">
              <a:buNone/>
            </a:pPr>
            <a:r>
              <a:rPr lang="en-GB" sz="1200" dirty="0">
                <a:solidFill>
                  <a:srgbClr val="0B0C0C"/>
                </a:solidFill>
                <a:latin typeface="+mn-lt"/>
              </a:rPr>
              <a:t>Manchester &amp; Trafford (Manchester Withington)</a:t>
            </a:r>
          </a:p>
          <a:p>
            <a:pPr marL="0" indent="0">
              <a:buNone/>
            </a:pPr>
            <a:r>
              <a:rPr lang="en-GB" sz="1200" dirty="0">
                <a:solidFill>
                  <a:srgbClr val="0B0C0C"/>
                </a:solidFill>
                <a:latin typeface="+mn-lt"/>
              </a:rPr>
              <a:t>Northern Care Alliance – multi-site (Salford &amp; Eccles)</a:t>
            </a:r>
          </a:p>
          <a:p>
            <a:pPr marL="0" indent="0">
              <a:buNone/>
            </a:pPr>
            <a:r>
              <a:rPr lang="en-GB" sz="1200" dirty="0">
                <a:solidFill>
                  <a:srgbClr val="0B0C0C"/>
                </a:solidFill>
                <a:latin typeface="+mn-lt"/>
              </a:rPr>
              <a:t>North Care Alliance – Oldham (Oldham West)</a:t>
            </a:r>
          </a:p>
          <a:p>
            <a:pPr marL="0" indent="0">
              <a:buNone/>
            </a:pPr>
            <a:r>
              <a:rPr lang="en-GB" sz="1200" dirty="0">
                <a:solidFill>
                  <a:srgbClr val="0B0C0C"/>
                </a:solidFill>
                <a:latin typeface="+mn-lt"/>
              </a:rPr>
              <a:t>Preston </a:t>
            </a:r>
            <a:r>
              <a:rPr lang="en-GB" sz="1200" dirty="0" err="1">
                <a:solidFill>
                  <a:srgbClr val="0B0C0C"/>
                </a:solidFill>
                <a:latin typeface="+mn-lt"/>
              </a:rPr>
              <a:t>Healthport</a:t>
            </a:r>
            <a:r>
              <a:rPr lang="en-GB" sz="1200" dirty="0">
                <a:solidFill>
                  <a:srgbClr val="0B0C0C"/>
                </a:solidFill>
                <a:latin typeface="+mn-lt"/>
              </a:rPr>
              <a:t> (Preston)</a:t>
            </a:r>
          </a:p>
          <a:p>
            <a:pPr marL="0" indent="0">
              <a:buNone/>
            </a:pPr>
            <a:r>
              <a:rPr lang="en-GB" sz="1200" dirty="0">
                <a:solidFill>
                  <a:srgbClr val="0B0C0C"/>
                </a:solidFill>
                <a:latin typeface="+mn-lt"/>
              </a:rPr>
              <a:t>Rossendale (Rossendale &amp; Darwen)</a:t>
            </a:r>
          </a:p>
          <a:p>
            <a:pPr marL="0" indent="0">
              <a:buNone/>
            </a:pPr>
            <a:r>
              <a:rPr lang="en-GB" sz="1200" dirty="0">
                <a:solidFill>
                  <a:srgbClr val="0B0C0C"/>
                </a:solidFill>
                <a:latin typeface="+mn-lt"/>
              </a:rPr>
              <a:t>St Helens (St Helens South &amp; Whiston)</a:t>
            </a:r>
          </a:p>
          <a:p>
            <a:pPr marL="0" indent="0">
              <a:buNone/>
            </a:pPr>
            <a:r>
              <a:rPr lang="en-GB" sz="1200" dirty="0">
                <a:solidFill>
                  <a:srgbClr val="0B0C0C"/>
                </a:solidFill>
                <a:latin typeface="+mn-lt"/>
              </a:rPr>
              <a:t>Victoria Infirmary Northwich (Weaver Vale)</a:t>
            </a:r>
          </a:p>
          <a:p>
            <a:pPr marL="0" indent="0">
              <a:buNone/>
            </a:pPr>
            <a:r>
              <a:rPr lang="en-GB" sz="1200" dirty="0">
                <a:solidFill>
                  <a:srgbClr val="0B0C0C"/>
                </a:solidFill>
                <a:latin typeface="+mn-lt"/>
              </a:rPr>
              <a:t>Westmorland (Westmorland &amp; Lonsdale)</a:t>
            </a:r>
          </a:p>
          <a:p>
            <a:pPr marL="0" indent="0">
              <a:buNone/>
            </a:pPr>
            <a:r>
              <a:rPr lang="en-GB" sz="1200" dirty="0">
                <a:solidFill>
                  <a:srgbClr val="0B0C0C"/>
                </a:solidFill>
                <a:latin typeface="+mn-lt"/>
              </a:rPr>
              <a:t>Whitegate Drive (Blackpool North &amp; Cleveleys)</a:t>
            </a:r>
          </a:p>
          <a:p>
            <a:pPr marL="0" indent="0">
              <a:buNone/>
            </a:pPr>
            <a:endParaRPr lang="en-GB" sz="1200" dirty="0">
              <a:latin typeface="+mn-lt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394569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>
                <a:hlinkClick r:id="rId3"/>
              </a:rPr>
              <a:t>B2034-delivery-plan-for-recovering-urgent-and-emergency-care-services.pdf (england.nhs.uk)</a:t>
            </a:r>
            <a:endParaRPr lang="en-GB" dirty="0"/>
          </a:p>
          <a:p>
            <a:endParaRPr lang="en-GB" dirty="0"/>
          </a:p>
          <a:p>
            <a:r>
              <a:rPr lang="en-GB" b="1" dirty="0"/>
              <a:t>Additional notes</a:t>
            </a:r>
          </a:p>
          <a:p>
            <a:endParaRPr lang="en-GB" dirty="0"/>
          </a:p>
          <a:p>
            <a:r>
              <a:rPr lang="en-GB" dirty="0"/>
              <a:t>Adult Social Care Discharge Fund:</a:t>
            </a:r>
            <a:r>
              <a:rPr lang="en-GB" b="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en-GB" b="0" i="0" dirty="0">
                <a:solidFill>
                  <a:srgbClr val="0B0C0C"/>
                </a:solidFill>
                <a:effectLst/>
                <a:latin typeface="GDS Transport"/>
              </a:rPr>
              <a:t>£300 million will be given to integrated care boards (</a:t>
            </a:r>
            <a:r>
              <a:rPr lang="en-GB" dirty="0"/>
              <a:t>ICBs</a:t>
            </a:r>
            <a:r>
              <a:rPr lang="en-GB" b="0" i="0" dirty="0">
                <a:solidFill>
                  <a:srgbClr val="0B0C0C"/>
                </a:solidFill>
                <a:effectLst/>
                <a:latin typeface="GDS Transport"/>
              </a:rPr>
              <a:t>) to improve bed capacity and £200 million for local authorities to bolster the social care workforce, increasing capacity to take on more patients from hospitals.</a:t>
            </a:r>
          </a:p>
          <a:p>
            <a:r>
              <a:rPr lang="en-GB" dirty="0">
                <a:hlinkClick r:id="rId4"/>
              </a:rPr>
              <a:t>Details of £500 million discharge fund - GOV.UK (www.gov.uk)</a:t>
            </a:r>
            <a:endParaRPr lang="en-GB" b="0" i="0" dirty="0">
              <a:solidFill>
                <a:srgbClr val="0B0C0C"/>
              </a:solidFill>
              <a:effectLst/>
              <a:latin typeface="GDS Transport"/>
            </a:endParaRPr>
          </a:p>
          <a:p>
            <a:endParaRPr lang="en-GB" dirty="0"/>
          </a:p>
          <a:p>
            <a:r>
              <a:rPr lang="en-GB" dirty="0"/>
              <a:t>Additional £250 million:</a:t>
            </a:r>
          </a:p>
          <a:p>
            <a:r>
              <a:rPr lang="en-GB" b="0" i="0" dirty="0">
                <a:solidFill>
                  <a:srgbClr val="0B0C0C"/>
                </a:solidFill>
                <a:effectLst/>
                <a:latin typeface="GDS Transport"/>
              </a:rPr>
              <a:t>The additional £200 million - on top of the £500 million Adult Social Care Discharge Fund already announced which reached the frontline in December and is already helping discharge people more quickly - will fund maximum stays of up to 4 weeks per patient until the end of March. Integrated care boards - organisations that arrange health services in each local area - will begin booking beds that are most appropriate to patients’ needs.</a:t>
            </a:r>
          </a:p>
          <a:p>
            <a:r>
              <a:rPr lang="en-GB" b="0" i="0" dirty="0">
                <a:solidFill>
                  <a:srgbClr val="0B0C0C"/>
                </a:solidFill>
                <a:effectLst/>
                <a:latin typeface="GDS Transport"/>
              </a:rPr>
              <a:t>Additional £50 million in capital funding to expand hospital discharge lounges and ambulance hubs.</a:t>
            </a:r>
          </a:p>
          <a:p>
            <a:r>
              <a:rPr lang="en-GB" dirty="0">
                <a:hlinkClick r:id="rId5"/>
              </a:rPr>
              <a:t>Up to £250 million to speed up hospital discharge - GOV.UK (www.gov.uk)</a:t>
            </a:r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238721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>
                <a:hlinkClick r:id="rId3"/>
              </a:rPr>
              <a:t>Delivery plan for recovering access to primary care (england.nhs.uk)</a:t>
            </a:r>
            <a:endParaRPr lang="en-GB" dirty="0"/>
          </a:p>
          <a:p>
            <a:r>
              <a:rPr lang="en-GB" dirty="0">
                <a:hlinkClick r:id="rId4"/>
              </a:rPr>
              <a:t>The future of general practice (parliament.uk)</a:t>
            </a:r>
            <a:endParaRPr lang="en-GB" dirty="0"/>
          </a:p>
          <a:p>
            <a:endParaRPr lang="en-GB" dirty="0"/>
          </a:p>
          <a:p>
            <a:r>
              <a:rPr lang="en-GB" b="1" dirty="0"/>
              <a:t>Additional notes</a:t>
            </a:r>
          </a:p>
          <a:p>
            <a:endParaRPr lang="en-GB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GB" dirty="0"/>
              <a:t>What does our AHP Primary Care workforce look like in the North West?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Dietitians, Occupational Therapists, Paramedics, Physiotherapists and Podiatrists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Essentially, the lines are going upwards! We know the data has limitations!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Approx. 2/3rds employ at least one AHP (110/163 PCNs)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PCN Workforce Data (Feb 23) ~303wte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GP Workforce Data (Feb 23) ~ 60wte</a:t>
            </a:r>
          </a:p>
          <a:p>
            <a:endParaRPr lang="en-GB" dirty="0"/>
          </a:p>
          <a:p>
            <a:r>
              <a:rPr lang="en-GB" dirty="0"/>
              <a:t>Some of our challenges &amp; opportunities: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Flow of workforce into primary care roles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FCP: supervision, uptake of funded FCP modules, FCP to ACP progression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Pre-registration training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Service delivery models – what does ‘good’ look like?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Avoiding silos and duplication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Leadership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Outcomes and demonstrating value (the mega metaphorical biscuit!)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Integration of primary and community care services</a:t>
            </a:r>
          </a:p>
          <a:p>
            <a:endParaRPr lang="en-GB" dirty="0"/>
          </a:p>
          <a:p>
            <a:r>
              <a:rPr lang="en-GB" dirty="0"/>
              <a:t>Enhanced health in care homes framework:</a:t>
            </a:r>
          </a:p>
          <a:p>
            <a:pPr marL="171450" indent="-171450"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en-GB" sz="1200" dirty="0"/>
              <a:t>Enhanced primary and community care support</a:t>
            </a:r>
          </a:p>
          <a:p>
            <a:pPr marL="171450" indent="-171450"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en-GB" sz="1200" dirty="0"/>
              <a:t>MDT support including coordinated health and social care</a:t>
            </a:r>
          </a:p>
          <a:p>
            <a:pPr marL="171450" indent="-171450"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en-GB" sz="1200" dirty="0"/>
              <a:t>Falls prevention, reablement and rehabilitation including strength and balance</a:t>
            </a:r>
          </a:p>
          <a:p>
            <a:pPr marL="171450" indent="-171450"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en-GB" sz="1200" dirty="0"/>
              <a:t>High quality palliative and end-of-life, mental health and dementia care</a:t>
            </a:r>
          </a:p>
          <a:p>
            <a:pPr marL="171450" indent="-171450"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en-GB" sz="1200" dirty="0"/>
              <a:t>Workforce development</a:t>
            </a:r>
          </a:p>
          <a:p>
            <a:pPr marL="171450" indent="-171450"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en-GB" sz="1200" dirty="0"/>
              <a:t>Data, IT and technology</a:t>
            </a:r>
          </a:p>
          <a:p>
            <a:pPr marL="171450" indent="-171450">
              <a:buClr>
                <a:schemeClr val="bg2"/>
              </a:buClr>
              <a:buFont typeface="Arial" panose="020B0604020202020204" pitchFamily="34" charset="0"/>
              <a:buChar char="•"/>
            </a:pPr>
            <a:endParaRPr lang="en-GB" sz="1200" dirty="0"/>
          </a:p>
          <a:p>
            <a:pPr marL="0" indent="0">
              <a:buClr>
                <a:schemeClr val="bg2"/>
              </a:buClr>
              <a:buFont typeface="Arial" panose="020B0604020202020204" pitchFamily="34" charset="0"/>
              <a:buNone/>
            </a:pPr>
            <a:r>
              <a:rPr lang="en-GB" sz="1200" dirty="0"/>
              <a:t>Levers:</a:t>
            </a:r>
          </a:p>
          <a:p>
            <a:pPr marL="342900" indent="-342900"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en-GB" sz="2400" dirty="0"/>
              <a:t>Primary care system development funding (SDF)</a:t>
            </a:r>
          </a:p>
          <a:p>
            <a:pPr marL="342900" indent="-342900"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en-GB" sz="2400" dirty="0"/>
              <a:t>Increased flexibility of Additional Roles Reimbursement scheme (ARRS):</a:t>
            </a:r>
          </a:p>
          <a:p>
            <a:pPr marL="800100" lvl="1" indent="-342900"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en-GB" sz="2000" dirty="0"/>
              <a:t>increasing the cap on Advanced Practitioners per PCN</a:t>
            </a:r>
          </a:p>
          <a:p>
            <a:pPr marL="800100" lvl="1" indent="-342900"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en-GB" sz="2000" dirty="0"/>
              <a:t>reimbursing PCNs for the time that First Contact Practitioners spend out of practice undertaking education and training to become Advanced Practitioners.</a:t>
            </a:r>
          </a:p>
          <a:p>
            <a:pPr marL="800100" lvl="1" indent="-342900"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en-GB" sz="2000" dirty="0"/>
              <a:t>increasing the ARRS maximum reimbursement rates for 2022/23 to account for the Agenda for Change uplift*</a:t>
            </a:r>
          </a:p>
          <a:p>
            <a:pPr marL="0" indent="0">
              <a:buClr>
                <a:schemeClr val="bg2"/>
              </a:buClr>
              <a:buFont typeface="Arial" panose="020B0604020202020204" pitchFamily="34" charset="0"/>
              <a:buNone/>
            </a:pPr>
            <a:endParaRPr lang="en-GB" sz="1200" dirty="0"/>
          </a:p>
          <a:p>
            <a:pPr marL="0" indent="0">
              <a:buClr>
                <a:schemeClr val="bg2"/>
              </a:buClr>
              <a:buFont typeface="Arial" panose="020B0604020202020204" pitchFamily="34" charset="0"/>
              <a:buNone/>
            </a:pPr>
            <a:r>
              <a:rPr lang="en-GB" sz="1200" dirty="0"/>
              <a:t>Fuller stocktake:</a:t>
            </a:r>
          </a:p>
          <a:p>
            <a:pPr marL="0" indent="0">
              <a:buClr>
                <a:schemeClr val="bg2"/>
              </a:buClr>
              <a:buNone/>
            </a:pPr>
            <a:r>
              <a:rPr lang="en-GB" sz="1200" dirty="0"/>
              <a:t>Three essential offers:</a:t>
            </a:r>
          </a:p>
          <a:p>
            <a:pPr>
              <a:buClr>
                <a:schemeClr val="bg2"/>
              </a:buClr>
            </a:pPr>
            <a:r>
              <a:rPr lang="en-GB" sz="1200" b="1" dirty="0"/>
              <a:t>Streamlining access to care and advice </a:t>
            </a:r>
            <a:r>
              <a:rPr lang="en-GB" sz="1200" dirty="0"/>
              <a:t>for people who get ill but only use health services infrequently: providing them with much more choice about how they access care and ensuring care is always available in their community when they need it </a:t>
            </a:r>
          </a:p>
          <a:p>
            <a:pPr>
              <a:buClr>
                <a:schemeClr val="bg2"/>
              </a:buClr>
            </a:pPr>
            <a:r>
              <a:rPr lang="en-GB" sz="1200" b="1" dirty="0"/>
              <a:t>providing more proactive, personalised care with support from a multidisciplinary team </a:t>
            </a:r>
            <a:r>
              <a:rPr lang="en-GB" sz="1200" dirty="0"/>
              <a:t>of professionals to people with more complex needs, including, but not limited to, those with multiple long-term conditions </a:t>
            </a:r>
          </a:p>
          <a:p>
            <a:pPr>
              <a:buClr>
                <a:schemeClr val="bg2"/>
              </a:buClr>
            </a:pPr>
            <a:r>
              <a:rPr lang="en-GB" sz="1200" b="1" dirty="0"/>
              <a:t>helping people to stay well for longer </a:t>
            </a:r>
            <a:r>
              <a:rPr lang="en-GB" sz="1200" dirty="0"/>
              <a:t>as part of a more ambitious and joined-up approach to prevention.</a:t>
            </a:r>
          </a:p>
          <a:p>
            <a:pPr marL="0" indent="0">
              <a:buClr>
                <a:schemeClr val="bg2"/>
              </a:buClr>
              <a:buFont typeface="Arial" panose="020B0604020202020204" pitchFamily="34" charset="0"/>
              <a:buNone/>
            </a:pPr>
            <a:endParaRPr lang="en-GB" sz="1200" dirty="0"/>
          </a:p>
          <a:p>
            <a:pPr marL="0" indent="0">
              <a:buClr>
                <a:schemeClr val="bg2"/>
              </a:buClr>
              <a:buFont typeface="Arial" panose="020B0604020202020204" pitchFamily="34" charset="0"/>
              <a:buNone/>
            </a:pPr>
            <a:r>
              <a:rPr lang="en-GB" sz="1200" dirty="0"/>
              <a:t>Community rehabilitation standards:</a:t>
            </a:r>
          </a:p>
          <a:p>
            <a:pPr marL="0" indent="0">
              <a:buClr>
                <a:schemeClr val="bg2"/>
              </a:buClr>
              <a:buFont typeface="Arial" panose="020B0604020202020204" pitchFamily="34" charset="0"/>
              <a:buNone/>
            </a:pPr>
            <a:r>
              <a:rPr lang="en-GB" dirty="0">
                <a:hlinkClick r:id="rId5"/>
              </a:rPr>
              <a:t>Community rehabilitation (csp.org.uk)</a:t>
            </a:r>
            <a:endParaRPr lang="en-GB" sz="1200" dirty="0"/>
          </a:p>
          <a:p>
            <a:pPr marL="0" indent="0">
              <a:buClr>
                <a:schemeClr val="bg2"/>
              </a:buClr>
              <a:buFont typeface="Arial" panose="020B0604020202020204" pitchFamily="34" charset="0"/>
              <a:buNone/>
            </a:pPr>
            <a:r>
              <a:rPr lang="en-GB" dirty="0">
                <a:hlinkClick r:id="rId6"/>
              </a:rPr>
              <a:t>Rehab on track: community rehabilitation best practice standards | The Chartered Society of Physiotherapy (csp.org.uk)</a:t>
            </a:r>
            <a:endParaRPr lang="en-GB" sz="1200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491655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>
                <a:hlinkClick r:id="rId3"/>
              </a:rPr>
              <a:t>Home - NHS Cheshire and Merseyside</a:t>
            </a:r>
            <a:endParaRPr lang="en-GB" dirty="0"/>
          </a:p>
          <a:p>
            <a:r>
              <a:rPr lang="en-GB" dirty="0">
                <a:hlinkClick r:id="rId4"/>
              </a:rPr>
              <a:t>Home | Greater Manchester Integrated Care Partnership (gmintegratedcare.org.uk)</a:t>
            </a:r>
            <a:endParaRPr lang="en-GB" dirty="0"/>
          </a:p>
          <a:p>
            <a:r>
              <a:rPr lang="en-GB" dirty="0">
                <a:hlinkClick r:id="rId5"/>
              </a:rPr>
              <a:t>LSC Integrated Care Board :: Home (icb.nhs.uk)</a:t>
            </a:r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419445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>
                <a:hlinkClick r:id="rId3"/>
              </a:rPr>
              <a:t>Report template - NHSI website (england.nhs.uk)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750330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>
                <a:hlinkClick r:id="rId3"/>
              </a:rPr>
              <a:t>B0664-ics-clinical-and-care-professional-leadership.pdf (england.nhs.uk)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057659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Additional notes</a:t>
            </a:r>
          </a:p>
          <a:p>
            <a:pPr marL="171450" indent="-171450">
              <a:spcBef>
                <a:spcPts val="1800"/>
              </a:spcBef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en-GB" sz="1200" dirty="0"/>
              <a:t>Greater population health focus on through prevention and early intervention</a:t>
            </a:r>
          </a:p>
          <a:p>
            <a:pPr marL="171450" indent="-171450">
              <a:spcBef>
                <a:spcPts val="1800"/>
              </a:spcBef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en-GB" sz="1200" dirty="0"/>
              <a:t>Tackling health inequalities and improving quality and experiences</a:t>
            </a:r>
          </a:p>
          <a:p>
            <a:pPr marL="171450" indent="-171450">
              <a:spcBef>
                <a:spcPts val="1800"/>
              </a:spcBef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en-GB" sz="1200" dirty="0"/>
              <a:t>Strengthening communities – starting well, living well</a:t>
            </a:r>
          </a:p>
          <a:p>
            <a:pPr marL="171450" indent="-171450">
              <a:spcBef>
                <a:spcPts val="1800"/>
              </a:spcBef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en-GB" sz="1200" dirty="0"/>
              <a:t>Building capacity through integrated neighbourhood teams – strengthening places and neighbourhoods</a:t>
            </a:r>
          </a:p>
          <a:p>
            <a:pPr marL="171450" indent="-171450">
              <a:spcBef>
                <a:spcPts val="1800"/>
              </a:spcBef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en-GB" sz="1200" dirty="0"/>
              <a:t>Value for money and achieving financial stability and sustainability 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85493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408E90-F652-4B40-BD0B-1F8BC7EBCD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54765" y="4209426"/>
            <a:ext cx="9144000" cy="601111"/>
          </a:xfrm>
        </p:spPr>
        <p:txBody>
          <a:bodyPr anchor="b">
            <a:normAutofit/>
          </a:bodyPr>
          <a:lstStyle>
            <a:lvl1pPr algn="l">
              <a:defRPr sz="360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1F7CE30-6632-4A18-9007-59691A06EF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54765" y="4843667"/>
            <a:ext cx="9144000" cy="46637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9D3F8B9-6544-4F55-10F0-5E18C2207F4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90636" y="147843"/>
            <a:ext cx="1152000" cy="1102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7233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9FCB08CE-B749-4A34-8E38-256DAB23FDA3}"/>
              </a:ext>
            </a:extLst>
          </p:cNvPr>
          <p:cNvSpPr txBox="1"/>
          <p:nvPr userDrawn="1"/>
        </p:nvSpPr>
        <p:spPr>
          <a:xfrm>
            <a:off x="291314" y="6372536"/>
            <a:ext cx="6473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fld id="{34F92BC6-D7C3-584B-87F2-0B845776A5AD}" type="slidenum">
              <a:rPr lang="en-US" sz="120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l"/>
              <a:t>‹#›</a:t>
            </a:fld>
            <a:r>
              <a:rPr lang="en-US" sz="1200" dirty="0">
                <a:solidFill>
                  <a:schemeClr val="accent3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200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endParaRPr lang="en-US" sz="1200" dirty="0">
              <a:solidFill>
                <a:schemeClr val="accent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itle 10">
            <a:extLst>
              <a:ext uri="{FF2B5EF4-FFF2-40B4-BE49-F238E27FC236}">
                <a16:creationId xmlns:a16="http://schemas.microsoft.com/office/drawing/2014/main" id="{22B34758-9E88-47CF-97D6-6500D97D9E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0676" y="249598"/>
            <a:ext cx="9891508" cy="611649"/>
          </a:xfrm>
          <a:prstGeom prst="rect">
            <a:avLst/>
          </a:prstGeom>
        </p:spPr>
        <p:txBody>
          <a:bodyPr/>
          <a:lstStyle>
            <a:lvl1pPr>
              <a:defRPr sz="3600" b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US" sz="2800" dirty="0">
              <a:solidFill>
                <a:srgbClr val="005EB8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" name="Content Placeholder 9">
            <a:extLst>
              <a:ext uri="{FF2B5EF4-FFF2-40B4-BE49-F238E27FC236}">
                <a16:creationId xmlns:a16="http://schemas.microsoft.com/office/drawing/2014/main" id="{34C2919C-3AD4-436F-A0CC-4F48C43AA52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90676" y="1352580"/>
            <a:ext cx="11116625" cy="4684235"/>
          </a:xfrm>
          <a:prstGeom prst="rect">
            <a:avLst/>
          </a:prstGeom>
        </p:spPr>
        <p:txBody>
          <a:bodyPr/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057934E-252B-1729-45DB-2B823DE10FE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90636" y="147843"/>
            <a:ext cx="1152000" cy="1102983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FA40A7-5E43-22C5-8DC5-FCA853D73CB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07514" y="6390035"/>
            <a:ext cx="10999787" cy="276225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accent3">
                    <a:lumMod val="40000"/>
                    <a:lumOff val="60000"/>
                  </a:schemeClr>
                </a:solidFill>
              </a:defRPr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013144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C963A1-AC6C-45E8-9A5E-5724DC43F4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06ACFE-E4D6-411B-9ADC-FFC9D7DBBD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DBF1BF-AB6C-4EA7-A16A-0C6C9EFA130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CD3CFA-4DDC-43FC-968A-540737FDA836}" type="datetimeFigureOut">
              <a:rPr lang="en-GB" smtClean="0"/>
              <a:t>10/05/2023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1E0E1F-777F-42FA-A4A2-320208497D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1CC28B-BDF3-45C3-92FF-6562C624CA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0FC886-343C-4B72-AFE6-F0497CBE787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47895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mailto:gareth.cornell@hee.nhs.uk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england.nhs.uk/wp-content/uploads/2021/06/B0662_Building-strong-integrated-care-systems-everywhere-guidance-on-the-ICS-people-function-August-2021.pdf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england.nhs.uk/wp-content/uploads/2021/06/B0664-ics-clinical-and-care-professional-leadership.pdf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ongtermplan.nhs.uk/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kingsfund.org.uk/publications/economic-influence-nhs-local-level" TargetMode="External"/><Relationship Id="rId5" Type="http://schemas.openxmlformats.org/officeDocument/2006/relationships/hyperlink" Target="https://www.kingsfund.org.uk/publications/anchor-institutions-and-peoples-health" TargetMode="External"/><Relationship Id="rId4" Type="http://schemas.openxmlformats.org/officeDocument/2006/relationships/hyperlink" Target="https://www.england.nhs.uk/ournhspeople/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tlevels.gov.uk/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mailto:natalie.bradley@hee.nhs.uk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hee.nhs.uk/our-work/allied-health-professions/enable-workforce/developing-role-ahp-support-workers" TargetMode="External"/><Relationship Id="rId5" Type="http://schemas.openxmlformats.org/officeDocument/2006/relationships/image" Target="../media/image20.png"/><Relationship Id="rId4" Type="http://schemas.openxmlformats.org/officeDocument/2006/relationships/hyperlink" Target="mailto:ahp.supportworkforce@hee.nhs.uk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hyperlink" Target="https://www.hee.nhs.uk/sites/default/files/EducatorWorkforceStrategy.pdf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ouncilofdeans.org.uk/wp-content/uploads/2023/04/Allied-Health-Professions-Educator-Framework.pdf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5.jpg"/><Relationship Id="rId7" Type="http://schemas.openxmlformats.org/officeDocument/2006/relationships/hyperlink" Target="https://www.e-lfh.org.uk/programmes/step-to-work/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hee.nhs.uk/our-work/allied-health-professions/education-employment/national-ahp-preceptorship-foundation-support" TargetMode="External"/><Relationship Id="rId5" Type="http://schemas.openxmlformats.org/officeDocument/2006/relationships/image" Target="../media/image27.jpg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england.nhs.uk/looking-after-our-people/" TargetMode="External"/><Relationship Id="rId4" Type="http://schemas.openxmlformats.org/officeDocument/2006/relationships/hyperlink" Target="https://www.england.nhs.uk/ournhspeople/online-version/lfaop/our-nhs-people-promise/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features.kingsfund.org.uk/2020/07/ethnic-minority-nhs-staff-racism-discrimination/index.html?_ga=2.232120095.1014249393.1595513336-1351419826.1574871016" TargetMode="External"/><Relationship Id="rId5" Type="http://schemas.openxmlformats.org/officeDocument/2006/relationships/hyperlink" Target="https://www.gov.uk/government/publications/health-and-social-care-review-leadership-for-a-collaborative-and-inclusive-future" TargetMode="External"/><Relationship Id="rId4" Type="http://schemas.openxmlformats.org/officeDocument/2006/relationships/hyperlink" Target="https://www.england.nhs.uk/about/equality/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ee.nhs.uk/our-work/enhanced-practice-0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hyperlink" Target="https://haso.skillsforhealth.org.uk/news/new-enhanced-clinical-practitioner-apprenticeship-guide/" TargetMode="External"/><Relationship Id="rId4" Type="http://schemas.openxmlformats.org/officeDocument/2006/relationships/hyperlink" Target="https://www.instituteforapprenticeships.org/apprenticeship-standards/enhanced-clinical-practitioner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advanced-practice.hee.nhs.uk/reports-and-publications/" TargetMode="External"/><Relationship Id="rId5" Type="http://schemas.openxmlformats.org/officeDocument/2006/relationships/hyperlink" Target="https://advanced-practice.hee.nhs.uk/" TargetMode="External"/><Relationship Id="rId4" Type="http://schemas.openxmlformats.org/officeDocument/2006/relationships/hyperlink" Target="https://www.e-lfh.org.uk/programmes/advanced-practice-toolkit/" TargetMode="Externa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csp.org.uk/content/staffing-evaluation-system-leaders-sesl-toolkit" TargetMode="External"/><Relationship Id="rId13" Type="http://schemas.openxmlformats.org/officeDocument/2006/relationships/hyperlink" Target="https://www.gov.uk/government/publications/a-plan-for-digital-health-and-social-care/a-plan-for-digital-health-and-social-care" TargetMode="External"/><Relationship Id="rId3" Type="http://schemas.openxmlformats.org/officeDocument/2006/relationships/hyperlink" Target="https://recipeforworkforceplanning.hee.nhs.uk/" TargetMode="External"/><Relationship Id="rId7" Type="http://schemas.openxmlformats.org/officeDocument/2006/relationships/hyperlink" Target="https://www.hee.nhs.uk/our-work/workforce-transformation/multidisciplinary-team-mdt-toolkit" TargetMode="External"/><Relationship Id="rId12" Type="http://schemas.openxmlformats.org/officeDocument/2006/relationships/hyperlink" Target="https://digital.nhs.uk/data-and-information/areas-of-interest/workforce/national-workforce-data-set-nwd-guidance-documents" TargetMode="External"/><Relationship Id="rId2" Type="http://schemas.openxmlformats.org/officeDocument/2006/relationships/notesSlide" Target="../notesSlides/notesSlide20.xml"/><Relationship Id="rId16" Type="http://schemas.openxmlformats.org/officeDocument/2006/relationships/hyperlink" Target="https://www.csp.org.uk/publications/phis-vision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hee.nhs.uk/our-work/workforce-transformation/clinically-led-workforce-activity-redesign-clear" TargetMode="External"/><Relationship Id="rId11" Type="http://schemas.openxmlformats.org/officeDocument/2006/relationships/hyperlink" Target="https://www.england.nhs.uk/ourwork/demand-and-capacity/service-level-demand-and-capacity-planning/models/" TargetMode="External"/><Relationship Id="rId5" Type="http://schemas.openxmlformats.org/officeDocument/2006/relationships/hyperlink" Target="https://www.hee.nhs.uk/our-work/hee-star" TargetMode="External"/><Relationship Id="rId15" Type="http://schemas.openxmlformats.org/officeDocument/2006/relationships/hyperlink" Target="https://digital-transformation.hee.nhs.uk/building-a-digital-workforce/digital-literacy/digital-capabilities-frameworks#digital2" TargetMode="External"/><Relationship Id="rId10" Type="http://schemas.openxmlformats.org/officeDocument/2006/relationships/hyperlink" Target="https://www.england.nhs.uk/ahp/allied-health-professionals-job-planning-a-best-practice-guide/" TargetMode="External"/><Relationship Id="rId4" Type="http://schemas.openxmlformats.org/officeDocument/2006/relationships/hyperlink" Target="https://www.skillsforhealth.org.uk/info-hub/six-steps-methodology-to-integrated-workforce-planning/" TargetMode="External"/><Relationship Id="rId9" Type="http://schemas.openxmlformats.org/officeDocument/2006/relationships/hyperlink" Target="https://www.england.nhs.uk/applications/model-hospital/" TargetMode="External"/><Relationship Id="rId14" Type="http://schemas.openxmlformats.org/officeDocument/2006/relationships/hyperlink" Target="https://www.england.nhs.uk/wp-content/uploads/2019/04/a-digital-framework-for-allied-health-professionals.pdf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health.org.uk/sites/default/files/TheHabitsOfAnImprover.pdf" TargetMode="External"/><Relationship Id="rId4" Type="http://schemas.openxmlformats.org/officeDocument/2006/relationships/image" Target="../media/image3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health.org.uk/sites/default/files/TheHabitsOfAnImprover.pdf" TargetMode="External"/><Relationship Id="rId4" Type="http://schemas.openxmlformats.org/officeDocument/2006/relationships/image" Target="../media/image3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www.england.nhs.uk/wp-content/uploads/2022/06/allied-health-professions-strategy-for-england-ahps-deliver.pdf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ngland.nhs.uk/wp-content/uploads/2022/12/PRN00021-23-24-priorities-and-operational-planning-guidance-v1.1.pdf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ngland.nhs.uk/wp-content/uploads/2022/12/PRN00021-23-24-priorities-and-operational-planning-guidance-v1.1.pdf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england.nhs.uk/coronavirus/wp-content/uploads/sites/52/2022/02/C1466-delivery-plan-for-tackling-the-covid-19-backlog-of-elective-care.pdf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england.nhs.uk/wp-content/uploads/2023/01/B2034-delivery-plan-for-recovering-urgent-and-emergency-care-services.pdf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england.nhs.uk/wp-content/uploads/2023/05/PRN00283-delivery-plan-for-recovering-access-to-primary-care-may-2023.pdf" TargetMode="Externa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AE1375-D329-4756-CE1E-1F4250F516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54765" y="3156858"/>
            <a:ext cx="10422835" cy="1501280"/>
          </a:xfrm>
        </p:spPr>
        <p:txBody>
          <a:bodyPr>
            <a:normAutofit/>
          </a:bodyPr>
          <a:lstStyle/>
          <a:p>
            <a:r>
              <a:rPr lang="en-GB" dirty="0"/>
              <a:t>Physiotherapy workforce in the North West: drivers, trends, challenges and opportunities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014950-2616-98A7-4783-A014AEEE35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54764" y="4843667"/>
            <a:ext cx="10880035" cy="1012847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dirty="0"/>
              <a:t>Gareth Cornell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dirty="0"/>
              <a:t>Regional Workforce Lead (AHP), NHS England – North West (Workforce, Training &amp; Education)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dirty="0">
                <a:hlinkClick r:id="rId2"/>
              </a:rPr>
              <a:t>gareth.cornell@hee.nhs.uk</a:t>
            </a:r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659126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E0797A-97EA-5E40-A5BC-FFBD789E7B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0676" y="564321"/>
            <a:ext cx="9891508" cy="611649"/>
          </a:xfrm>
        </p:spPr>
        <p:txBody>
          <a:bodyPr/>
          <a:lstStyle/>
          <a:p>
            <a:r>
              <a:rPr lang="en-GB" dirty="0"/>
              <a:t>“This must be the place…”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F12581C-F96B-678B-166D-6EE8AFB12E4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/>
              <a:t>CSP North West Regional Network May 2023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7E0E5D7-C4F2-C7D6-366B-9C34F68E0D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886" y="2533335"/>
            <a:ext cx="3620743" cy="359181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E78A35A-9021-7B07-483B-C2CF7560D3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6664" y="3154017"/>
            <a:ext cx="4158671" cy="297113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E028DE1-BB6C-77EF-39EE-43A3EF3F74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05373" y="1781260"/>
            <a:ext cx="3723861" cy="122451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AF1903C-DCA6-D5C3-FFF3-AFCC0A78C93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5886" y="1407640"/>
            <a:ext cx="2530323" cy="98587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DB67A32-F97A-1459-614D-93B0D7728C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27062" y="1596492"/>
            <a:ext cx="1777977" cy="1594048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577E229-C4A4-05FB-5591-5ECD6EDFE973}"/>
              </a:ext>
            </a:extLst>
          </p:cNvPr>
          <p:cNvSpPr/>
          <p:nvPr/>
        </p:nvSpPr>
        <p:spPr>
          <a:xfrm>
            <a:off x="8356931" y="3154017"/>
            <a:ext cx="3620743" cy="214083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>
              <a:spcBef>
                <a:spcPts val="1200"/>
              </a:spcBef>
              <a:buNone/>
            </a:pPr>
            <a:r>
              <a:rPr lang="en-GB" sz="2000" b="1" dirty="0">
                <a:solidFill>
                  <a:schemeClr val="tx2"/>
                </a:solidFill>
              </a:rPr>
              <a:t>Blackburn with Darwen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GB" sz="2000" b="1" dirty="0">
                <a:solidFill>
                  <a:schemeClr val="tx2"/>
                </a:solidFill>
              </a:rPr>
              <a:t>Blackpool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GB" sz="2000" b="1" dirty="0">
                <a:solidFill>
                  <a:schemeClr val="tx2"/>
                </a:solidFill>
              </a:rPr>
              <a:t>South Cumbria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GB" sz="2000" b="1" dirty="0">
                <a:solidFill>
                  <a:schemeClr val="tx2"/>
                </a:solidFill>
              </a:rPr>
              <a:t>Lancashire</a:t>
            </a:r>
          </a:p>
        </p:txBody>
      </p:sp>
    </p:spTree>
    <p:extLst>
      <p:ext uri="{BB962C8B-B14F-4D97-AF65-F5344CB8AC3E}">
        <p14:creationId xmlns:p14="http://schemas.microsoft.com/office/powerpoint/2010/main" val="18878844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1B9192-AF0C-0BCB-CE15-305FEB9A6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0677" y="368498"/>
            <a:ext cx="9891508" cy="611649"/>
          </a:xfrm>
        </p:spPr>
        <p:txBody>
          <a:bodyPr/>
          <a:lstStyle/>
          <a:p>
            <a:r>
              <a:rPr lang="en-GB" dirty="0"/>
              <a:t>Responsibilities of ICBs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910C23-0F89-2432-9F1B-92A123F9CFE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90677" y="1352580"/>
            <a:ext cx="8003628" cy="4704089"/>
          </a:xfrm>
        </p:spPr>
        <p:txBody>
          <a:bodyPr>
            <a:normAutofit fontScale="92500"/>
          </a:bodyPr>
          <a:lstStyle/>
          <a:p>
            <a:pPr marL="342900" indent="-342900">
              <a:lnSpc>
                <a:spcPct val="10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en-GB" sz="2000" dirty="0"/>
              <a:t>Supporting the health and wellbeing of all staff</a:t>
            </a:r>
          </a:p>
          <a:p>
            <a:pPr marL="342900" indent="-342900">
              <a:lnSpc>
                <a:spcPct val="10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en-GB" sz="2000" dirty="0"/>
              <a:t>Growing the workforce for the future and enabling adequate workforce supply</a:t>
            </a:r>
          </a:p>
          <a:p>
            <a:pPr marL="342900" indent="-342900">
              <a:lnSpc>
                <a:spcPct val="10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en-GB" sz="2000" dirty="0"/>
              <a:t>Supporting inclusion and belonging for all, and creating a great experience for staff</a:t>
            </a:r>
          </a:p>
          <a:p>
            <a:pPr marL="342900" indent="-342900">
              <a:lnSpc>
                <a:spcPct val="10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en-GB" sz="2000" dirty="0"/>
              <a:t>Valuing and supporting leadership at all levels, and lifelong learning</a:t>
            </a:r>
          </a:p>
          <a:p>
            <a:pPr marL="342900" indent="-342900">
              <a:lnSpc>
                <a:spcPct val="10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en-GB" sz="2000" dirty="0"/>
              <a:t>Leading workforce transformation and new ways of working</a:t>
            </a:r>
          </a:p>
          <a:p>
            <a:pPr marL="342900" indent="-342900">
              <a:lnSpc>
                <a:spcPct val="10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en-GB" sz="2000" dirty="0"/>
              <a:t>Educating, training and developing people, and managing talent</a:t>
            </a:r>
          </a:p>
          <a:p>
            <a:pPr marL="342900" indent="-342900">
              <a:lnSpc>
                <a:spcPct val="10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en-GB" sz="2000" dirty="0"/>
              <a:t>Driving and supporting broader social and economic development</a:t>
            </a:r>
          </a:p>
          <a:p>
            <a:pPr marL="342900" indent="-342900">
              <a:lnSpc>
                <a:spcPct val="10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en-GB" sz="2000" dirty="0"/>
              <a:t>Transforming people services and supporting the people profession</a:t>
            </a:r>
          </a:p>
          <a:p>
            <a:pPr marL="342900" indent="-342900">
              <a:lnSpc>
                <a:spcPct val="10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en-GB" sz="2000" dirty="0"/>
              <a:t>Leading coordinated workforce planning using analysis and intelligence</a:t>
            </a:r>
          </a:p>
          <a:p>
            <a:pPr marL="342900" indent="-342900">
              <a:lnSpc>
                <a:spcPct val="10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en-GB" sz="2000" dirty="0"/>
              <a:t>Supporting system design and development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0444504-CBC8-854D-68B0-A0E50AAF69D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/>
              <a:t>CSP North West Regional Network May 2023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EE4CBCA-99FB-BDB8-DD4A-D714598F66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94305" y="1352580"/>
            <a:ext cx="3250156" cy="457087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E8F7216-3C6C-DA18-11F6-E774603DA33A}"/>
              </a:ext>
            </a:extLst>
          </p:cNvPr>
          <p:cNvSpPr txBox="1"/>
          <p:nvPr/>
        </p:nvSpPr>
        <p:spPr>
          <a:xfrm>
            <a:off x="5403441" y="6056669"/>
            <a:ext cx="65817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GB" sz="1200" dirty="0">
                <a:hlinkClick r:id="rId4"/>
              </a:rPr>
              <a:t>https://www.england.nhs.uk/wp-content/uploads/2021/06/B0662_Building-strong-integrated-care-systems-everywhere-guidance-on-the-ICS-people-function-August-2021.pdf</a:t>
            </a:r>
            <a:r>
              <a:rPr lang="en-GB" sz="1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491559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1B9192-AF0C-0BCB-CE15-305FEB9A6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0676" y="399976"/>
            <a:ext cx="9891508" cy="611649"/>
          </a:xfrm>
        </p:spPr>
        <p:txBody>
          <a:bodyPr/>
          <a:lstStyle/>
          <a:p>
            <a:r>
              <a:rPr lang="en-GB" dirty="0"/>
              <a:t>Responsibilities of ICBs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910C23-0F89-2432-9F1B-92A123F9CFE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90677" y="1352580"/>
            <a:ext cx="7907058" cy="4570871"/>
          </a:xfrm>
        </p:spPr>
        <p:txBody>
          <a:bodyPr>
            <a:normAutofit fontScale="92500"/>
          </a:bodyPr>
          <a:lstStyle/>
          <a:p>
            <a:pPr marL="0" indent="0">
              <a:lnSpc>
                <a:spcPct val="100000"/>
              </a:lnSpc>
              <a:spcBef>
                <a:spcPts val="1200"/>
              </a:spcBef>
              <a:buNone/>
            </a:pPr>
            <a:r>
              <a:rPr lang="en-GB" sz="2400" dirty="0">
                <a:solidFill>
                  <a:schemeClr val="tx2"/>
                </a:solidFill>
              </a:rPr>
              <a:t>Principle 1</a:t>
            </a:r>
            <a:r>
              <a:rPr lang="en-GB" sz="2400" dirty="0"/>
              <a:t>: Integrating clinical and care professionals in decision-making at every level of the ICS</a:t>
            </a:r>
          </a:p>
          <a:p>
            <a:pPr marL="0" indent="0">
              <a:lnSpc>
                <a:spcPct val="100000"/>
              </a:lnSpc>
              <a:spcBef>
                <a:spcPts val="1200"/>
              </a:spcBef>
              <a:buNone/>
            </a:pPr>
            <a:r>
              <a:rPr lang="en-GB" sz="2400" dirty="0">
                <a:solidFill>
                  <a:schemeClr val="tx2"/>
                </a:solidFill>
              </a:rPr>
              <a:t>Principle 2: </a:t>
            </a:r>
            <a:r>
              <a:rPr lang="en-GB" sz="2400" dirty="0"/>
              <a:t>Creating a culture of shared learning, collaboration and innovation, working alongside patients and local communities</a:t>
            </a:r>
          </a:p>
          <a:p>
            <a:pPr marL="0" indent="0">
              <a:lnSpc>
                <a:spcPct val="100000"/>
              </a:lnSpc>
              <a:spcBef>
                <a:spcPts val="1200"/>
              </a:spcBef>
              <a:buNone/>
            </a:pPr>
            <a:r>
              <a:rPr lang="en-GB" sz="2400" dirty="0">
                <a:solidFill>
                  <a:schemeClr val="tx2"/>
                </a:solidFill>
              </a:rPr>
              <a:t>Principle 3: </a:t>
            </a:r>
            <a:r>
              <a:rPr lang="en-GB" sz="2400" dirty="0"/>
              <a:t>Ensuring clinical and care professional leaders have appropriate resources to carry out their system role(s)</a:t>
            </a:r>
          </a:p>
          <a:p>
            <a:pPr marL="0" indent="0">
              <a:lnSpc>
                <a:spcPct val="100000"/>
              </a:lnSpc>
              <a:spcBef>
                <a:spcPts val="1200"/>
              </a:spcBef>
              <a:buNone/>
            </a:pPr>
            <a:r>
              <a:rPr lang="en-GB" sz="2400" dirty="0">
                <a:solidFill>
                  <a:schemeClr val="tx2"/>
                </a:solidFill>
              </a:rPr>
              <a:t>Principle 4: </a:t>
            </a:r>
            <a:r>
              <a:rPr lang="en-GB" sz="2400" dirty="0"/>
              <a:t>Providing dedicated leadership development for all clinical and care professional leaders</a:t>
            </a:r>
          </a:p>
          <a:p>
            <a:pPr marL="0" indent="0">
              <a:lnSpc>
                <a:spcPct val="100000"/>
              </a:lnSpc>
              <a:spcBef>
                <a:spcPts val="1200"/>
              </a:spcBef>
              <a:buNone/>
            </a:pPr>
            <a:r>
              <a:rPr lang="en-GB" sz="2400" dirty="0">
                <a:solidFill>
                  <a:schemeClr val="tx2"/>
                </a:solidFill>
              </a:rPr>
              <a:t>Principle 5: </a:t>
            </a:r>
            <a:r>
              <a:rPr lang="en-GB" sz="2400" dirty="0"/>
              <a:t>Identifying, recruiting and creating a pipeline of clinical and care professional leaders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0444504-CBC8-854D-68B0-A0E50AAF69D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/>
              <a:t>CSP North West Regional Network May 2023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05242E0-4D27-585A-D49D-ABC5AF7704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04613" y="1352581"/>
            <a:ext cx="3232921" cy="457087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E94DB84-7893-C83D-DFB1-F5BBB2CCBBB1}"/>
              </a:ext>
            </a:extLst>
          </p:cNvPr>
          <p:cNvSpPr txBox="1"/>
          <p:nvPr/>
        </p:nvSpPr>
        <p:spPr>
          <a:xfrm>
            <a:off x="6307407" y="6019929"/>
            <a:ext cx="581458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GB" dirty="0">
                <a:hlinkClick r:id="rId4"/>
              </a:rPr>
              <a:t>B0664-ics-clinical-and-care-professional-leadership.pdf (england.nhs.uk)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707477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1B9192-AF0C-0BCB-CE15-305FEB9A6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0676" y="437093"/>
            <a:ext cx="9891508" cy="611649"/>
          </a:xfrm>
        </p:spPr>
        <p:txBody>
          <a:bodyPr/>
          <a:lstStyle/>
          <a:p>
            <a:r>
              <a:rPr lang="en-GB" dirty="0"/>
              <a:t>Responsibilities of ICBs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0444504-CBC8-854D-68B0-A0E50AAF69D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/>
              <a:t>CSP North West Regional Network May 2023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CD41F4D-55BB-AD3B-4111-94ABF1DD5F5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04" t="2327"/>
          <a:stretch/>
        </p:blipFill>
        <p:spPr>
          <a:xfrm>
            <a:off x="8267835" y="1373777"/>
            <a:ext cx="3368805" cy="477190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85FC96A-5146-B123-06A2-EB2BC8479F8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11" t="1795"/>
          <a:stretch/>
        </p:blipFill>
        <p:spPr>
          <a:xfrm>
            <a:off x="4490419" y="1293097"/>
            <a:ext cx="3448235" cy="4937877"/>
          </a:xfrm>
          <a:prstGeom prst="rect">
            <a:avLst/>
          </a:prstGeom>
          <a:ln>
            <a:solidFill>
              <a:schemeClr val="accent4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C81543A-A824-5B9A-08C5-7F82E0B42C2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911" t="2776" b="2903"/>
          <a:stretch/>
        </p:blipFill>
        <p:spPr>
          <a:xfrm>
            <a:off x="713003" y="1373777"/>
            <a:ext cx="3448235" cy="4771903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2723253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F11D95-06F4-8579-9235-24E42E9D08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0676" y="387567"/>
            <a:ext cx="9891508" cy="611649"/>
          </a:xfrm>
        </p:spPr>
        <p:txBody>
          <a:bodyPr/>
          <a:lstStyle/>
          <a:p>
            <a:r>
              <a:rPr lang="en-GB" dirty="0"/>
              <a:t>Physiotherapy workforce in the North West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DD2787-E045-B237-A67E-02DE09DF178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90676" y="1352580"/>
            <a:ext cx="11116625" cy="4836185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10000"/>
              </a:lnSpc>
              <a:spcBef>
                <a:spcPts val="600"/>
              </a:spcBef>
              <a:buClr>
                <a:schemeClr val="tx2"/>
              </a:buClr>
            </a:pPr>
            <a:r>
              <a:rPr lang="en-GB" sz="1900" b="1" dirty="0">
                <a:solidFill>
                  <a:schemeClr val="bg2"/>
                </a:solidFill>
              </a:rPr>
              <a:t>Staff in post:</a:t>
            </a:r>
            <a:r>
              <a:rPr lang="en-GB" sz="1900" dirty="0"/>
              <a:t> ~3,800 </a:t>
            </a:r>
            <a:r>
              <a:rPr lang="en-GB" sz="1900" dirty="0" err="1"/>
              <a:t>wte</a:t>
            </a:r>
            <a:r>
              <a:rPr lang="en-GB" sz="1900" dirty="0"/>
              <a:t> (4,300 headcount)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buClr>
                <a:schemeClr val="tx2"/>
              </a:buClr>
            </a:pPr>
            <a:r>
              <a:rPr lang="en-GB" sz="1900" dirty="0"/>
              <a:t>30% growth in the workforce over the past 6 years</a:t>
            </a:r>
          </a:p>
          <a:p>
            <a:pPr>
              <a:lnSpc>
                <a:spcPct val="110000"/>
              </a:lnSpc>
              <a:spcBef>
                <a:spcPts val="600"/>
              </a:spcBef>
              <a:buClr>
                <a:schemeClr val="tx2"/>
              </a:buClr>
            </a:pPr>
            <a:r>
              <a:rPr lang="en-GB" sz="1900" b="1" dirty="0">
                <a:solidFill>
                  <a:schemeClr val="bg2"/>
                </a:solidFill>
              </a:rPr>
              <a:t>Age:</a:t>
            </a:r>
            <a:r>
              <a:rPr lang="en-GB" sz="1900" dirty="0"/>
              <a:t> Average age 38 and age &gt;55 (retirement risk) ~5.2%</a:t>
            </a:r>
          </a:p>
          <a:p>
            <a:pPr>
              <a:lnSpc>
                <a:spcPct val="110000"/>
              </a:lnSpc>
              <a:spcBef>
                <a:spcPts val="600"/>
              </a:spcBef>
              <a:buClr>
                <a:schemeClr val="tx2"/>
              </a:buClr>
            </a:pPr>
            <a:r>
              <a:rPr lang="en-GB" sz="1900" b="1" dirty="0">
                <a:solidFill>
                  <a:schemeClr val="bg2"/>
                </a:solidFill>
              </a:rPr>
              <a:t>Nationality:</a:t>
            </a:r>
            <a:r>
              <a:rPr lang="en-GB" sz="1900" dirty="0"/>
              <a:t> UK 90%, EU/EEA 5%, ROW 5%</a:t>
            </a:r>
          </a:p>
          <a:p>
            <a:pPr>
              <a:lnSpc>
                <a:spcPct val="110000"/>
              </a:lnSpc>
              <a:spcBef>
                <a:spcPts val="600"/>
              </a:spcBef>
              <a:buClr>
                <a:schemeClr val="tx2"/>
              </a:buClr>
            </a:pPr>
            <a:r>
              <a:rPr lang="en-GB" sz="1900" b="1" dirty="0">
                <a:solidFill>
                  <a:schemeClr val="bg2"/>
                </a:solidFill>
              </a:rPr>
              <a:t>Gender:</a:t>
            </a:r>
            <a:r>
              <a:rPr lang="en-GB" sz="1900" dirty="0"/>
              <a:t> 75% of workforce female</a:t>
            </a:r>
          </a:p>
          <a:p>
            <a:pPr>
              <a:lnSpc>
                <a:spcPct val="110000"/>
              </a:lnSpc>
              <a:spcBef>
                <a:spcPts val="600"/>
              </a:spcBef>
              <a:buClr>
                <a:schemeClr val="tx2"/>
              </a:buClr>
            </a:pPr>
            <a:r>
              <a:rPr lang="en-GB" sz="1900" b="1" dirty="0">
                <a:solidFill>
                  <a:schemeClr val="bg2"/>
                </a:solidFill>
              </a:rPr>
              <a:t>Disability:</a:t>
            </a:r>
            <a:r>
              <a:rPr lang="en-GB" sz="1900" dirty="0"/>
              <a:t> 5% report a disability (*but ~10% not declared)</a:t>
            </a:r>
          </a:p>
          <a:p>
            <a:pPr>
              <a:lnSpc>
                <a:spcPct val="110000"/>
              </a:lnSpc>
              <a:spcBef>
                <a:spcPts val="600"/>
              </a:spcBef>
              <a:buClr>
                <a:schemeClr val="tx2"/>
              </a:buClr>
            </a:pPr>
            <a:r>
              <a:rPr lang="en-GB" sz="1900" b="1" dirty="0">
                <a:solidFill>
                  <a:schemeClr val="bg2"/>
                </a:solidFill>
              </a:rPr>
              <a:t>Ethnicity:</a:t>
            </a:r>
            <a:r>
              <a:rPr lang="en-GB" sz="1900" dirty="0"/>
              <a:t> 10% BME (compared to 15% nationally for physiotherapy)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buClr>
                <a:schemeClr val="tx2"/>
              </a:buClr>
            </a:pPr>
            <a:r>
              <a:rPr lang="en-GB" sz="1900" dirty="0"/>
              <a:t>Representativeness of local population (C&amp;M PR 8.45% WFR 5.85% / GM PR 15.02% WFR 7.28% / L&amp;SC PR 3.97% WFR 4.57%)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buClr>
                <a:schemeClr val="tx2"/>
              </a:buClr>
            </a:pPr>
            <a:r>
              <a:rPr lang="en-GB" sz="1900" dirty="0"/>
              <a:t>Diversity diminishes through the bandings </a:t>
            </a:r>
          </a:p>
          <a:p>
            <a:pPr>
              <a:lnSpc>
                <a:spcPct val="110000"/>
              </a:lnSpc>
              <a:spcBef>
                <a:spcPts val="600"/>
              </a:spcBef>
              <a:buClr>
                <a:schemeClr val="tx2"/>
              </a:buClr>
            </a:pPr>
            <a:r>
              <a:rPr lang="en-GB" sz="1900" b="1" dirty="0">
                <a:solidFill>
                  <a:schemeClr val="bg2"/>
                </a:solidFill>
              </a:rPr>
              <a:t>Banding profile:</a:t>
            </a:r>
            <a:r>
              <a:rPr lang="en-GB" sz="1900" dirty="0"/>
              <a:t> Band 5 17%, Band 6 38%, Band 7 30%, Band 8+ 15%</a:t>
            </a:r>
          </a:p>
          <a:p>
            <a:pPr>
              <a:lnSpc>
                <a:spcPct val="110000"/>
              </a:lnSpc>
              <a:spcBef>
                <a:spcPts val="600"/>
              </a:spcBef>
              <a:buClr>
                <a:schemeClr val="tx2"/>
              </a:buClr>
            </a:pPr>
            <a:r>
              <a:rPr lang="en-GB" sz="1900" b="1" dirty="0">
                <a:solidFill>
                  <a:schemeClr val="bg2"/>
                </a:solidFill>
              </a:rPr>
              <a:t>Sickness rate: </a:t>
            </a:r>
            <a:r>
              <a:rPr lang="en-GB" sz="1900" dirty="0"/>
              <a:t>~4.0% (compared to 2018 average ~2.5%): key issues mental health (24%) and MSK (15%)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endParaRPr lang="en-GB" dirty="0"/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GB" dirty="0">
                <a:solidFill>
                  <a:schemeClr val="bg2"/>
                </a:solidFill>
              </a:rPr>
              <a:t>*Secondary care workforce statistics (May 2023)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713C2D-B5BF-FF02-D735-0C233DA635C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/>
              <a:t>CSP North West Regional Network May 2023</a:t>
            </a:r>
          </a:p>
        </p:txBody>
      </p:sp>
    </p:spTree>
    <p:extLst>
      <p:ext uri="{BB962C8B-B14F-4D97-AF65-F5344CB8AC3E}">
        <p14:creationId xmlns:p14="http://schemas.microsoft.com/office/powerpoint/2010/main" val="26511147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17DEA8-1FE8-A0BE-04A8-E97901B2B6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0676" y="439798"/>
            <a:ext cx="9891508" cy="762773"/>
          </a:xfrm>
        </p:spPr>
        <p:txBody>
          <a:bodyPr>
            <a:normAutofit/>
          </a:bodyPr>
          <a:lstStyle/>
          <a:p>
            <a:r>
              <a:rPr lang="en-GB" sz="4000" dirty="0"/>
              <a:t>Our role as anchor institutions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426753-7196-39DD-B903-C9A461CF80C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/>
              <a:t>CSP North West Regional Network May 2023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AE4ECCE3-3CD4-8EEF-C424-4FE48AC1350A}"/>
              </a:ext>
            </a:extLst>
          </p:cNvPr>
          <p:cNvSpPr txBox="1">
            <a:spLocks/>
          </p:cNvSpPr>
          <p:nvPr/>
        </p:nvSpPr>
        <p:spPr>
          <a:xfrm>
            <a:off x="609601" y="1375308"/>
            <a:ext cx="11201398" cy="247144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3"/>
              </a:rPr>
              <a:t>NHS Long Term Plan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and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4"/>
              </a:rPr>
              <a:t>2020/21 NHS People Plan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both outlined ambitions for the NHS to create opportunities for people from more deprived areas to enter employment within the health sector by: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5EB8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Expanding apprenticeships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5EB8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Providing routes into employment for volunteers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5EB8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Working more closely with schools, colleges and universities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095A851-5569-B8A4-7B87-C7A9F43592AC}"/>
              </a:ext>
            </a:extLst>
          </p:cNvPr>
          <p:cNvSpPr txBox="1"/>
          <p:nvPr/>
        </p:nvSpPr>
        <p:spPr>
          <a:xfrm>
            <a:off x="650878" y="4061772"/>
            <a:ext cx="11160121" cy="149271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900" b="1" i="0" u="none" strike="noStrike" kern="1200" cap="none" spc="0" normalizeH="0" baseline="0" noProof="0" dirty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2017/18 data of proportion of local jobs within NHS provider organisations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900" b="0" i="0" u="none" strike="noStrike" kern="1200" cap="none" spc="0" normalizeH="0" baseline="0" noProof="0" dirty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Cheshire &amp; Merseyside 5.93%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900" b="0" i="0" u="none" strike="noStrike" kern="1200" cap="none" spc="0" normalizeH="0" baseline="0" noProof="0" dirty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Greater Manchester 6.12%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900" b="0" i="0" u="none" strike="noStrike" kern="1200" cap="none" spc="0" normalizeH="0" baseline="0" noProof="0" dirty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Lancashire &amp; South Cumbria 4.46%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8EAA256-330D-E2ED-3B59-31A8F5FA530A}"/>
              </a:ext>
            </a:extLst>
          </p:cNvPr>
          <p:cNvSpPr txBox="1"/>
          <p:nvPr/>
        </p:nvSpPr>
        <p:spPr>
          <a:xfrm>
            <a:off x="609601" y="5682354"/>
            <a:ext cx="1120139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5EB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Anchor institutions and how they can affect people's health | The King's Fund (kingsfund.org.uk)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005EB8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5EB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The economic influence of the NHS at the local level | The King's Fund (kingsfund.org.uk)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005EB8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3656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048CE7-B6E3-21D2-C153-0EBD0FC40F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Providing a route in a career in healthcare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6378E1-71EA-18F8-4E06-7BB7BF68B8A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/>
              <a:t>CSP North West Regional Network May 2023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D15F7F2-D787-A5CD-ECAA-439D52ED1D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2902" y="942939"/>
            <a:ext cx="9652483" cy="486353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148066E-CD87-8BF9-A0B1-6544AFCDD0CD}"/>
              </a:ext>
            </a:extLst>
          </p:cNvPr>
          <p:cNvSpPr txBox="1"/>
          <p:nvPr/>
        </p:nvSpPr>
        <p:spPr>
          <a:xfrm>
            <a:off x="807514" y="5888161"/>
            <a:ext cx="965248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hlinkClick r:id="rId4"/>
              </a:rPr>
              <a:t>T Levels | The Next Level Qualification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07487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AA04E4-972B-5514-FD3D-5E8F9BDDB4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4543" y="239988"/>
            <a:ext cx="9891508" cy="611649"/>
          </a:xfrm>
        </p:spPr>
        <p:txBody>
          <a:bodyPr/>
          <a:lstStyle/>
          <a:p>
            <a:r>
              <a:rPr lang="en-GB" dirty="0"/>
              <a:t>Physiotherapy support workforce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17791FD-5A1E-F031-9FA8-E44A75CAB4F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/>
              <a:t>CSP North West Regional Network May 2023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D9AA813-0D6D-6589-9D36-CB6278C24162}"/>
              </a:ext>
            </a:extLst>
          </p:cNvPr>
          <p:cNvSpPr txBox="1"/>
          <p:nvPr/>
        </p:nvSpPr>
        <p:spPr>
          <a:xfrm>
            <a:off x="290382" y="1788816"/>
            <a:ext cx="7925938" cy="37087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buClr>
                <a:srgbClr val="005EB8"/>
              </a:buClr>
              <a:buFont typeface="Arial" panose="020B0604020202020204" pitchFamily="34" charset="0"/>
              <a:buChar char="•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Allied Health Profession (AHP) Support Worker Competency, Education and Career Development Framework</a:t>
            </a:r>
          </a:p>
          <a:p>
            <a:pPr marL="285750" indent="-285750">
              <a:spcBef>
                <a:spcPts val="600"/>
              </a:spcBef>
              <a:buClr>
                <a:srgbClr val="005EB8"/>
              </a:buClr>
              <a:buFont typeface="Arial" panose="020B0604020202020204" pitchFamily="34" charset="0"/>
              <a:buChar char="•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Readiness toolkit</a:t>
            </a:r>
          </a:p>
          <a:p>
            <a:pPr marL="285750" indent="-285750">
              <a:spcBef>
                <a:spcPts val="600"/>
              </a:spcBef>
              <a:buClr>
                <a:srgbClr val="005EB8"/>
              </a:buClr>
              <a:buFont typeface="Arial" panose="020B0604020202020204" pitchFamily="34" charset="0"/>
              <a:buChar char="•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Grow your own workforce strategies</a:t>
            </a:r>
          </a:p>
          <a:p>
            <a:pPr marL="285750" indent="-285750">
              <a:spcBef>
                <a:spcPts val="600"/>
              </a:spcBef>
              <a:buClr>
                <a:srgbClr val="005EB8"/>
              </a:buClr>
              <a:buFont typeface="Arial" panose="020B0604020202020204" pitchFamily="34" charset="0"/>
              <a:buChar char="•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Making learning work for support workers</a:t>
            </a:r>
          </a:p>
          <a:p>
            <a:pPr marL="285750" indent="-285750">
              <a:spcBef>
                <a:spcPts val="600"/>
              </a:spcBef>
              <a:buClr>
                <a:srgbClr val="005EB8"/>
              </a:buClr>
              <a:buFont typeface="Arial" panose="020B0604020202020204" pitchFamily="34" charset="0"/>
              <a:buChar char="•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Education qualification mapping tool</a:t>
            </a:r>
          </a:p>
          <a:p>
            <a:pPr marL="285750" indent="-285750">
              <a:spcBef>
                <a:spcPts val="600"/>
              </a:spcBef>
              <a:buClr>
                <a:srgbClr val="005EB8"/>
              </a:buClr>
              <a:buFont typeface="Arial" panose="020B0604020202020204" pitchFamily="34" charset="0"/>
              <a:buChar char="•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Supervision, accountability and delegation of activities 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1200"/>
              </a:spcBef>
              <a:buClr>
                <a:srgbClr val="005EB8"/>
              </a:buClr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Nationally-led procurement for Level 3 Senior Healthcare Support Worker apprenticeship and Level 5 Assistant Practitioner apprenticeship training providers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663DCC0-BC87-7F3A-2E01-20CECEE36B34}"/>
              </a:ext>
            </a:extLst>
          </p:cNvPr>
          <p:cNvSpPr txBox="1"/>
          <p:nvPr/>
        </p:nvSpPr>
        <p:spPr>
          <a:xfrm>
            <a:off x="424543" y="5682149"/>
            <a:ext cx="1157068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Natalie Bradley, Apprenticeship Relationship Manager, NHS England – North West </a:t>
            </a:r>
            <a:r>
              <a:rPr lang="en-GB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natalie.bradley@hee.nhs.uk</a:t>
            </a:r>
            <a:r>
              <a:rPr lang="en-GB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GB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National AHP Support Workforce programme team	 </a:t>
            </a:r>
            <a:r>
              <a:rPr lang="en-GB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ahp.supportworkforce@hee.nhs.uk</a:t>
            </a:r>
            <a:r>
              <a:rPr lang="en-GB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682C6D2-1F6A-FFB5-0981-AF0D621AA9C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383"/>
          <a:stretch/>
        </p:blipFill>
        <p:spPr>
          <a:xfrm>
            <a:off x="8208967" y="1300180"/>
            <a:ext cx="3119361" cy="4202898"/>
          </a:xfrm>
          <a:prstGeom prst="rect">
            <a:avLst/>
          </a:prstGeom>
          <a:ln>
            <a:solidFill>
              <a:srgbClr val="005EB8"/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C880B52-80E1-A288-467D-14B96ECF8378}"/>
              </a:ext>
            </a:extLst>
          </p:cNvPr>
          <p:cNvSpPr txBox="1"/>
          <p:nvPr/>
        </p:nvSpPr>
        <p:spPr>
          <a:xfrm>
            <a:off x="424543" y="970810"/>
            <a:ext cx="765761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buClr>
                <a:srgbClr val="005EB8"/>
              </a:buClr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https://www.hee.nhs.uk/our-work/allied-health-professions/enable-workforce/developing-role-ahp-support-workers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968295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6E2FE3-15D3-99B2-F82A-E287169A77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Education capacity &amp; capability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B5C494-FCAC-160D-DAAB-7716F70EFDC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/>
              <a:t>CSP North West Regional Network May 2023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9D34F9D-DA66-3C50-DEDE-EE62624C55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514" y="1168400"/>
            <a:ext cx="3470809" cy="4921384"/>
          </a:xfrm>
          <a:prstGeom prst="rect">
            <a:avLst/>
          </a:prstGeom>
          <a:ln>
            <a:solidFill>
              <a:schemeClr val="bg2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354BD31-E615-9DC5-EE70-AB66A40E6D18}"/>
              </a:ext>
            </a:extLst>
          </p:cNvPr>
          <p:cNvSpPr txBox="1"/>
          <p:nvPr/>
        </p:nvSpPr>
        <p:spPr>
          <a:xfrm>
            <a:off x="5711301" y="6158815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GB" dirty="0">
                <a:hlinkClick r:id="rId4"/>
              </a:rPr>
              <a:t>Educator Workforce Strategy (hee.nhs.uk)</a:t>
            </a:r>
            <a:endParaRPr lang="en-GB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872FC76-5A14-E54C-620A-2B5FCBB811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59290" y="1052132"/>
            <a:ext cx="5191210" cy="5008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8107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6E2FE3-15D3-99B2-F82A-E287169A77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Education capacity &amp; capability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B5C494-FCAC-160D-DAAB-7716F70EFDC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/>
              <a:t>CSP North West Regional Network May 2023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14CEC49-80B9-6C89-FCC9-3D9288C42A12}"/>
              </a:ext>
            </a:extLst>
          </p:cNvPr>
          <p:cNvSpPr txBox="1"/>
          <p:nvPr/>
        </p:nvSpPr>
        <p:spPr>
          <a:xfrm>
            <a:off x="5711301" y="6019929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GB" dirty="0">
                <a:hlinkClick r:id="rId3"/>
              </a:rPr>
              <a:t>Allied-Health-Professions-Educator-Framework.pdf (councilofdeans.org.uk)</a:t>
            </a:r>
            <a:endParaRPr lang="en-GB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1DA36CA-1804-1FAD-15BD-5EFA5CEC72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33509" y="1422400"/>
            <a:ext cx="3173792" cy="4492632"/>
          </a:xfrm>
          <a:prstGeom prst="rect">
            <a:avLst/>
          </a:prstGeom>
          <a:ln>
            <a:solidFill>
              <a:schemeClr val="bg2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8845373-514F-1D40-6D5A-B7BFBAE6EB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71562" y="888900"/>
            <a:ext cx="4883238" cy="5318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5971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41721D-7D9E-8F70-0893-33619C64DB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0676" y="515360"/>
            <a:ext cx="9891508" cy="611649"/>
          </a:xfrm>
        </p:spPr>
        <p:txBody>
          <a:bodyPr/>
          <a:lstStyle/>
          <a:p>
            <a:r>
              <a:rPr lang="en-GB" dirty="0"/>
              <a:t>Introduction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C9D6A3-B50D-B326-EAA9-12D416ACE38E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>
            <a:normAutofit/>
          </a:bodyPr>
          <a:lstStyle/>
          <a:p>
            <a:pPr marL="0" indent="0">
              <a:buClr>
                <a:schemeClr val="tx2"/>
              </a:buClr>
              <a:buNone/>
            </a:pPr>
            <a:r>
              <a:rPr lang="en-GB" sz="2400" dirty="0">
                <a:solidFill>
                  <a:schemeClr val="tx2"/>
                </a:solidFill>
              </a:rPr>
              <a:t>What we’ll talk about today…</a:t>
            </a:r>
          </a:p>
          <a:p>
            <a:pPr>
              <a:buClr>
                <a:schemeClr val="tx2"/>
              </a:buClr>
            </a:pPr>
            <a:endParaRPr lang="en-GB" sz="2400" dirty="0"/>
          </a:p>
          <a:p>
            <a:pPr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</a:pPr>
            <a:r>
              <a:rPr lang="en-GB" sz="2400" dirty="0"/>
              <a:t>Key policy drivers and the context for physiotherapy workforce</a:t>
            </a:r>
          </a:p>
          <a:p>
            <a:pPr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</a:pPr>
            <a:r>
              <a:rPr lang="en-GB" sz="2400" dirty="0"/>
              <a:t>Evolution of Integrated Care Systems</a:t>
            </a:r>
          </a:p>
          <a:p>
            <a:pPr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</a:pPr>
            <a:r>
              <a:rPr lang="en-GB" sz="2400" dirty="0"/>
              <a:t>Current profile of physiotherapy workforce in the region</a:t>
            </a:r>
          </a:p>
          <a:p>
            <a:pPr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</a:pPr>
            <a:r>
              <a:rPr lang="en-GB" sz="2400" dirty="0"/>
              <a:t>Workforce enablers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577A95E-B406-69DC-5443-7F17DCB8737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/>
              <a:t>CSP North West Regional Network May 2023</a:t>
            </a:r>
          </a:p>
        </p:txBody>
      </p:sp>
    </p:spTree>
    <p:extLst>
      <p:ext uri="{BB962C8B-B14F-4D97-AF65-F5344CB8AC3E}">
        <p14:creationId xmlns:p14="http://schemas.microsoft.com/office/powerpoint/2010/main" val="14600595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A37FDE-A94A-1452-D59E-03C5F43D8B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Supporting new graduates</a:t>
            </a:r>
          </a:p>
        </p:txBody>
      </p:sp>
      <p:pic>
        <p:nvPicPr>
          <p:cNvPr id="8" name="Content Placeholder 7" descr="A group of people standing in a circle&#10;&#10;Description automatically generated with low confidence">
            <a:extLst>
              <a:ext uri="{FF2B5EF4-FFF2-40B4-BE49-F238E27FC236}">
                <a16:creationId xmlns:a16="http://schemas.microsoft.com/office/drawing/2014/main" id="{2850168B-2461-8500-727D-ADAC5D68070F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3"/>
          <a:stretch>
            <a:fillRect/>
          </a:stretch>
        </p:blipFill>
        <p:spPr>
          <a:xfrm>
            <a:off x="579754" y="1213847"/>
            <a:ext cx="3263537" cy="2524529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7D91313-06C0-A390-F9CF-6E42449B9B9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/>
              <a:t>CSP North West Regional Network May 2023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B85D9C3-1306-DCAE-FED4-8D2E09851B9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573" r="2640" b="1938"/>
          <a:stretch/>
        </p:blipFill>
        <p:spPr>
          <a:xfrm>
            <a:off x="8629220" y="1356659"/>
            <a:ext cx="3312409" cy="468015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0" name="Picture 9" descr="A picture containing text, screenshot, graphic design, brand&#10;&#10;Description automatically generated">
            <a:extLst>
              <a:ext uri="{FF2B5EF4-FFF2-40B4-BE49-F238E27FC236}">
                <a16:creationId xmlns:a16="http://schemas.microsoft.com/office/drawing/2014/main" id="{C45A298B-2514-2C99-2595-9971C970E4E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8751" b="4992"/>
          <a:stretch/>
        </p:blipFill>
        <p:spPr>
          <a:xfrm>
            <a:off x="4101397" y="1170620"/>
            <a:ext cx="4233865" cy="258082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3EC6766-2F97-13C2-2327-62CA82E937A1}"/>
              </a:ext>
            </a:extLst>
          </p:cNvPr>
          <p:cNvSpPr txBox="1"/>
          <p:nvPr/>
        </p:nvSpPr>
        <p:spPr>
          <a:xfrm>
            <a:off x="514780" y="5249278"/>
            <a:ext cx="785633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hlinkClick r:id="rId6"/>
              </a:rPr>
              <a:t>National AHP Preceptorship and Foundation Support | Health Education England (hee.nhs.uk)</a:t>
            </a:r>
            <a:endParaRPr lang="en-GB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6CC89EA-838E-FEE4-D96E-B01AA16F9D0B}"/>
              </a:ext>
            </a:extLst>
          </p:cNvPr>
          <p:cNvSpPr txBox="1"/>
          <p:nvPr/>
        </p:nvSpPr>
        <p:spPr>
          <a:xfrm>
            <a:off x="514780" y="5879497"/>
            <a:ext cx="71410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hlinkClick r:id="rId7"/>
              </a:rPr>
              <a:t>Step to Work - </a:t>
            </a:r>
            <a:r>
              <a:rPr lang="en-GB" dirty="0" err="1">
                <a:hlinkClick r:id="rId7"/>
              </a:rPr>
              <a:t>elearning</a:t>
            </a:r>
            <a:r>
              <a:rPr lang="en-GB" dirty="0">
                <a:hlinkClick r:id="rId7"/>
              </a:rPr>
              <a:t> for healthcare (e-lfh.org.uk)</a:t>
            </a:r>
            <a:endParaRPr lang="en-GB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24CEC52-635F-0163-6CF2-C83F9D08C0F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1636" y="3767219"/>
            <a:ext cx="7799478" cy="1335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763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0A96B1-C17D-1FE5-DFDE-EA22707237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0676" y="467965"/>
            <a:ext cx="9891508" cy="611649"/>
          </a:xfrm>
        </p:spPr>
        <p:txBody>
          <a:bodyPr/>
          <a:lstStyle/>
          <a:p>
            <a:r>
              <a:rPr lang="en-GB" dirty="0"/>
              <a:t>Retention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9D894C-AF8C-8E66-15F0-3460F2CC8E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/>
              <a:t>CSP North West Regional Network May 2023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6EA2A50-0870-F7E3-15EF-51DCC96C6A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202" y="1537252"/>
            <a:ext cx="10999787" cy="372780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C8FC8CA-7815-0066-2F0E-EC8276B8F837}"/>
              </a:ext>
            </a:extLst>
          </p:cNvPr>
          <p:cNvSpPr txBox="1"/>
          <p:nvPr/>
        </p:nvSpPr>
        <p:spPr>
          <a:xfrm>
            <a:off x="5711301" y="5935369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hlinkClick r:id="rId4"/>
              </a:rPr>
              <a:t>NHS England » Our NHS People Promise</a:t>
            </a:r>
            <a:endParaRPr lang="en-GB" dirty="0"/>
          </a:p>
          <a:p>
            <a:r>
              <a:rPr lang="en-GB" dirty="0">
                <a:hlinkClick r:id="rId5"/>
              </a:rPr>
              <a:t>NHS England » Looking After Our People – Retention hub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393311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7A4411-CDB3-D75A-0D1D-E481192416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0676" y="515360"/>
            <a:ext cx="9891508" cy="611649"/>
          </a:xfrm>
        </p:spPr>
        <p:txBody>
          <a:bodyPr/>
          <a:lstStyle/>
          <a:p>
            <a:r>
              <a:rPr lang="en-GB" dirty="0"/>
              <a:t>Equality, diversity, inclusion &amp; belonging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8AE226D-9C28-2E10-F4DF-2783B3178F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/>
              <a:t>CSP North West Regional Network May 2023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F70B5F0-68A0-4DBB-FF43-BC16D50C4F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676" y="1418782"/>
            <a:ext cx="7488347" cy="467948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93F73F4-C040-50D2-29A6-A6D178FDE5D6}"/>
              </a:ext>
            </a:extLst>
          </p:cNvPr>
          <p:cNvSpPr txBox="1"/>
          <p:nvPr/>
        </p:nvSpPr>
        <p:spPr>
          <a:xfrm>
            <a:off x="8285039" y="1613619"/>
            <a:ext cx="3800944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hlinkClick r:id="rId4"/>
              </a:rPr>
              <a:t>NHS England » Equality, diversity and health inequalities</a:t>
            </a:r>
            <a:endParaRPr lang="en-GB" dirty="0"/>
          </a:p>
          <a:p>
            <a:endParaRPr lang="en-GB" dirty="0"/>
          </a:p>
          <a:p>
            <a:r>
              <a:rPr lang="en-GB" dirty="0">
                <a:hlinkClick r:id="rId5"/>
              </a:rPr>
              <a:t>Health and social care review: leadership for a collaborative and inclusive future - GOV.UK (www.gov.uk)</a:t>
            </a:r>
            <a:endParaRPr lang="en-GB" dirty="0"/>
          </a:p>
          <a:p>
            <a:endParaRPr lang="en-GB" dirty="0"/>
          </a:p>
          <a:p>
            <a:r>
              <a:rPr lang="en-GB" dirty="0">
                <a:hlinkClick r:id="rId6"/>
              </a:rPr>
              <a:t>'A long way to go': ethnic minority NHS staff share their stories (kingsfund.org.uk)</a:t>
            </a:r>
            <a:endParaRPr lang="en-GB" dirty="0"/>
          </a:p>
          <a:p>
            <a:endParaRPr lang="en-GB" dirty="0"/>
          </a:p>
          <a:p>
            <a:r>
              <a:rPr lang="en-GB" dirty="0"/>
              <a:t>CAHPO Black, Asian and Minority Ethnic (BAME) Strategic Advisory Groups</a:t>
            </a:r>
          </a:p>
        </p:txBody>
      </p:sp>
    </p:spTree>
    <p:extLst>
      <p:ext uri="{BB962C8B-B14F-4D97-AF65-F5344CB8AC3E}">
        <p14:creationId xmlns:p14="http://schemas.microsoft.com/office/powerpoint/2010/main" val="18169595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1DEF05-D55B-20C9-4F0C-A8BB24BCAB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868" y="438598"/>
            <a:ext cx="9891508" cy="611649"/>
          </a:xfrm>
        </p:spPr>
        <p:txBody>
          <a:bodyPr/>
          <a:lstStyle/>
          <a:p>
            <a:r>
              <a:rPr lang="en-GB" dirty="0"/>
              <a:t>Enhanced Practice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11A4A2-F35D-7376-2A3A-DF02B0B6DC6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/>
              <a:t>CSP North West Regional Network May 2023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57C85C3-1E87-7D02-B274-2AC5C9225571}"/>
              </a:ext>
            </a:extLst>
          </p:cNvPr>
          <p:cNvSpPr/>
          <p:nvPr/>
        </p:nvSpPr>
        <p:spPr>
          <a:xfrm>
            <a:off x="788413" y="1234730"/>
            <a:ext cx="5858328" cy="214083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>
              <a:spcBef>
                <a:spcPts val="1200"/>
              </a:spcBef>
              <a:buNone/>
            </a:pPr>
            <a:r>
              <a:rPr lang="en-GB" sz="2000" b="1" dirty="0">
                <a:solidFill>
                  <a:schemeClr val="tx2"/>
                </a:solidFill>
              </a:rPr>
              <a:t>University of Salford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GB" sz="2000" b="1" dirty="0">
                <a:solidFill>
                  <a:schemeClr val="tx2"/>
                </a:solidFill>
              </a:rPr>
              <a:t>Coventry University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GB" sz="2000" b="1" dirty="0">
                <a:solidFill>
                  <a:schemeClr val="tx2"/>
                </a:solidFill>
              </a:rPr>
              <a:t>Sheffield Hallam University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GB" sz="2000" b="1" dirty="0">
                <a:solidFill>
                  <a:schemeClr val="tx2"/>
                </a:solidFill>
              </a:rPr>
              <a:t>Institute of Osteopathy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C993AB4-3FD5-D5AC-394B-2F7F68E7C095}"/>
              </a:ext>
            </a:extLst>
          </p:cNvPr>
          <p:cNvSpPr txBox="1"/>
          <p:nvPr/>
        </p:nvSpPr>
        <p:spPr>
          <a:xfrm>
            <a:off x="807514" y="3677895"/>
            <a:ext cx="5858329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hlinkClick r:id="rId3"/>
              </a:rPr>
              <a:t>Enhanced practice | Health Education England (hee.nhs.uk)</a:t>
            </a:r>
            <a:endParaRPr lang="en-GB" dirty="0"/>
          </a:p>
          <a:p>
            <a:endParaRPr lang="en-GB" dirty="0"/>
          </a:p>
          <a:p>
            <a:r>
              <a:rPr lang="en-GB" dirty="0">
                <a:hlinkClick r:id="rId4"/>
              </a:rPr>
              <a:t>Enhanced clinical practitioner / Institute for Apprenticeships and Technical Education</a:t>
            </a:r>
            <a:endParaRPr lang="en-GB" dirty="0"/>
          </a:p>
          <a:p>
            <a:endParaRPr lang="en-GB" dirty="0"/>
          </a:p>
          <a:p>
            <a:r>
              <a:rPr lang="en-GB" dirty="0">
                <a:hlinkClick r:id="rId5"/>
              </a:rPr>
              <a:t>Enhanced Clinical Practitioner Apprenticeship Guide - HASO (skillsforhealth.org.uk)</a:t>
            </a:r>
            <a:endParaRPr lang="en-GB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09EE5AEF-5ABA-9D75-146F-52C0810DAB6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09532" y="1234730"/>
            <a:ext cx="3648844" cy="5155305"/>
          </a:xfrm>
          <a:prstGeom prst="rect">
            <a:avLst/>
          </a:prstGeom>
          <a:ln>
            <a:solidFill>
              <a:schemeClr val="bg2"/>
            </a:solidFill>
          </a:ln>
        </p:spPr>
      </p:pic>
    </p:spTree>
    <p:extLst>
      <p:ext uri="{BB962C8B-B14F-4D97-AF65-F5344CB8AC3E}">
        <p14:creationId xmlns:p14="http://schemas.microsoft.com/office/powerpoint/2010/main" val="3777865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1DEF05-D55B-20C9-4F0C-A8BB24BCAB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5722" y="333855"/>
            <a:ext cx="9891508" cy="611649"/>
          </a:xfrm>
        </p:spPr>
        <p:txBody>
          <a:bodyPr/>
          <a:lstStyle/>
          <a:p>
            <a:r>
              <a:rPr lang="en-GB" dirty="0"/>
              <a:t>Advanced &amp; Consultant Practice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11A4A2-F35D-7376-2A3A-DF02B0B6DC6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/>
              <a:t>CSP North West Regional Network May 2023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3BB8B54-5B35-9BF3-0F2A-62383A675C1A}"/>
              </a:ext>
            </a:extLst>
          </p:cNvPr>
          <p:cNvSpPr/>
          <p:nvPr/>
        </p:nvSpPr>
        <p:spPr>
          <a:xfrm>
            <a:off x="555722" y="1219200"/>
            <a:ext cx="4680000" cy="488403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>
              <a:buNone/>
            </a:pPr>
            <a:r>
              <a:rPr lang="en-GB" b="1" dirty="0">
                <a:solidFill>
                  <a:schemeClr val="tx2"/>
                </a:solidFill>
              </a:rPr>
              <a:t>Credentials: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/>
                </a:solidFill>
              </a:rPr>
              <a:t>Acute medicine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/>
                </a:solidFill>
              </a:rPr>
              <a:t>Autism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/>
                </a:solidFill>
              </a:rPr>
              <a:t>Community-based rehabilitation: Healthy ageing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/>
                </a:solidFill>
              </a:rPr>
              <a:t>Community-based rehabilitation: Physical activity for people with long-term conditions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/>
                </a:solidFill>
              </a:rPr>
              <a:t>End-of-life care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/>
                </a:solidFill>
              </a:rPr>
              <a:t>Learning disability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/>
                </a:solidFill>
              </a:rPr>
              <a:t>Mental health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/>
                </a:solidFill>
              </a:rPr>
              <a:t>Musculo-skeletal conditions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/>
                </a:solidFill>
              </a:rPr>
              <a:t>Neurological rehabilitation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/>
                </a:solidFill>
              </a:rPr>
              <a:t>Older people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/>
                </a:solidFill>
              </a:rPr>
              <a:t>Pelvic health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/>
                </a:solidFill>
              </a:rPr>
              <a:t>Public health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/>
                </a:solidFill>
              </a:rPr>
              <a:t>Surgery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49B40C5-C52F-9CDF-9E46-83B341EAE4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8414" y="1219200"/>
            <a:ext cx="5265847" cy="269947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6DCFE8D-08D0-2EF6-068D-46C474439F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8413" y="4048333"/>
            <a:ext cx="2902252" cy="2054898"/>
          </a:xfrm>
          <a:prstGeom prst="rect">
            <a:avLst/>
          </a:prstGeom>
          <a:ln>
            <a:solidFill>
              <a:schemeClr val="bg2"/>
            </a:solidFill>
          </a:ln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D13F563-662B-232C-8928-4B839DBC7954}"/>
              </a:ext>
            </a:extLst>
          </p:cNvPr>
          <p:cNvSpPr txBox="1"/>
          <p:nvPr/>
        </p:nvSpPr>
        <p:spPr>
          <a:xfrm>
            <a:off x="8588278" y="4050131"/>
            <a:ext cx="3451714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hlinkClick r:id="rId4"/>
              </a:rPr>
              <a:t>Advanced Practice Toolkit - </a:t>
            </a:r>
            <a:r>
              <a:rPr lang="en-GB" dirty="0" err="1">
                <a:hlinkClick r:id="rId4"/>
              </a:rPr>
              <a:t>elearning</a:t>
            </a:r>
            <a:r>
              <a:rPr lang="en-GB" dirty="0">
                <a:hlinkClick r:id="rId4"/>
              </a:rPr>
              <a:t> for healthcare (e-lfh.org.uk)</a:t>
            </a:r>
            <a:endParaRPr lang="en-GB" dirty="0"/>
          </a:p>
          <a:p>
            <a:endParaRPr lang="en-GB" dirty="0"/>
          </a:p>
          <a:p>
            <a:r>
              <a:rPr lang="en-GB" dirty="0">
                <a:hlinkClick r:id="rId5"/>
              </a:rPr>
              <a:t>https://advanced-practice.hee.nhs.uk/</a:t>
            </a:r>
            <a:r>
              <a:rPr lang="en-GB" dirty="0"/>
              <a:t> </a:t>
            </a:r>
          </a:p>
          <a:p>
            <a:endParaRPr lang="en-GB" dirty="0">
              <a:hlinkClick r:id="rId6"/>
            </a:endParaRPr>
          </a:p>
          <a:p>
            <a:r>
              <a:rPr lang="en-GB" dirty="0">
                <a:hlinkClick r:id="rId6"/>
              </a:rPr>
              <a:t>Reports and publications - Advanced Practice (hee.nhs.uk)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746816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6E2FE3-15D3-99B2-F82A-E287169A7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0676" y="400819"/>
            <a:ext cx="9891508" cy="611649"/>
          </a:xfrm>
        </p:spPr>
        <p:txBody>
          <a:bodyPr/>
          <a:lstStyle/>
          <a:p>
            <a:r>
              <a:rPr lang="en-GB" dirty="0"/>
              <a:t>Workforce enablers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687830-24C1-73BC-E27E-7B3718E80C1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90676" y="1192696"/>
            <a:ext cx="11116625" cy="5075582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</a:pPr>
            <a:r>
              <a:rPr lang="en-GB" sz="1900" dirty="0"/>
              <a:t>Workforce planning, transformation &amp; redesign tools: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</a:pPr>
            <a:r>
              <a:rPr lang="en-GB" sz="1700" dirty="0">
                <a:hlinkClick r:id="rId3"/>
              </a:rPr>
              <a:t>https://recipeforworkforceplanning.hee.nhs.uk/</a:t>
            </a:r>
            <a:r>
              <a:rPr lang="en-GB" sz="1700" dirty="0"/>
              <a:t> 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</a:pPr>
            <a:r>
              <a:rPr lang="en-GB" sz="1700" dirty="0">
                <a:hlinkClick r:id="rId4"/>
              </a:rPr>
              <a:t>https://www.skillsforhealth.org.uk/info-hub/six-steps-methodology-to-integrated-workforce-planning/</a:t>
            </a:r>
            <a:endParaRPr lang="en-GB" sz="1700" dirty="0"/>
          </a:p>
          <a:p>
            <a:pPr lvl="1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</a:pPr>
            <a:r>
              <a:rPr lang="en-GB" sz="1700" dirty="0">
                <a:hlinkClick r:id="rId5"/>
              </a:rPr>
              <a:t>HEE Star: Accelerating workforce redesign | Health Education England</a:t>
            </a:r>
            <a:endParaRPr lang="en-GB" sz="1700" dirty="0"/>
          </a:p>
          <a:p>
            <a:pPr lvl="1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</a:pPr>
            <a:r>
              <a:rPr lang="en-GB" sz="1700" dirty="0">
                <a:hlinkClick r:id="rId6"/>
              </a:rPr>
              <a:t>Clinically-Led </a:t>
            </a:r>
            <a:r>
              <a:rPr lang="en-GB" sz="1700" dirty="0" err="1">
                <a:hlinkClick r:id="rId6"/>
              </a:rPr>
              <a:t>workforcE</a:t>
            </a:r>
            <a:r>
              <a:rPr lang="en-GB" sz="1700" dirty="0">
                <a:hlinkClick r:id="rId6"/>
              </a:rPr>
              <a:t> and Activity Redesign (CLEAR) | Health Education England (hee.nhs.uk)</a:t>
            </a:r>
            <a:endParaRPr lang="en-GB" sz="1700" dirty="0"/>
          </a:p>
          <a:p>
            <a:pPr lvl="1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</a:pPr>
            <a:r>
              <a:rPr lang="en-GB" sz="1700" dirty="0">
                <a:hlinkClick r:id="rId7"/>
              </a:rPr>
              <a:t>Multidisciplinary Team (MDT) Toolkit | Health Education England (hee.nhs.uk)</a:t>
            </a:r>
            <a:endParaRPr lang="en-GB" sz="1700" dirty="0"/>
          </a:p>
          <a:p>
            <a:pPr lvl="1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</a:pPr>
            <a:r>
              <a:rPr lang="en-GB" sz="1700" dirty="0">
                <a:hlinkClick r:id="rId8"/>
              </a:rPr>
              <a:t>Staffing Evaluation System for Leaders (SESL) toolkit | The Chartered Society of Physiotherapy (csp.org.uk)</a:t>
            </a:r>
            <a:endParaRPr lang="en-GB" sz="1700" dirty="0"/>
          </a:p>
          <a:p>
            <a:pPr lvl="1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</a:pPr>
            <a:r>
              <a:rPr lang="en-GB" sz="1700" dirty="0">
                <a:hlinkClick r:id="rId9"/>
              </a:rPr>
              <a:t>NHS England » The Model Health System</a:t>
            </a:r>
            <a:endParaRPr lang="en-GB" sz="1700" dirty="0"/>
          </a:p>
          <a:p>
            <a:pPr>
              <a:lnSpc>
                <a:spcPct val="100000"/>
              </a:lnSpc>
              <a:spcBef>
                <a:spcPts val="600"/>
              </a:spcBef>
              <a:buClr>
                <a:schemeClr val="tx2"/>
              </a:buClr>
            </a:pPr>
            <a:r>
              <a:rPr lang="en-GB" sz="1900" dirty="0"/>
              <a:t>Job planning</a:t>
            </a:r>
            <a:r>
              <a:rPr lang="en-GB" sz="1800" dirty="0"/>
              <a:t>: </a:t>
            </a:r>
            <a:r>
              <a:rPr lang="en-GB" sz="1800" dirty="0">
                <a:hlinkClick r:id="rId10"/>
              </a:rPr>
              <a:t>NHS England » Allied health professionals job planning: a best practice guide</a:t>
            </a:r>
            <a:endParaRPr lang="en-GB" sz="1800" dirty="0"/>
          </a:p>
          <a:p>
            <a:pPr>
              <a:lnSpc>
                <a:spcPct val="100000"/>
              </a:lnSpc>
              <a:spcBef>
                <a:spcPts val="600"/>
              </a:spcBef>
              <a:buClr>
                <a:schemeClr val="tx2"/>
              </a:buClr>
            </a:pPr>
            <a:r>
              <a:rPr lang="en-GB" sz="1900" dirty="0"/>
              <a:t>Demand-capacity modelling: </a:t>
            </a:r>
            <a:r>
              <a:rPr lang="en-GB" sz="1800" dirty="0">
                <a:hlinkClick r:id="rId11"/>
              </a:rPr>
              <a:t>NHS England » Demand and capacity models</a:t>
            </a:r>
            <a:endParaRPr lang="en-GB" sz="1800" dirty="0"/>
          </a:p>
          <a:p>
            <a:pPr>
              <a:lnSpc>
                <a:spcPct val="100000"/>
              </a:lnSpc>
              <a:spcBef>
                <a:spcPts val="600"/>
              </a:spcBef>
              <a:buClr>
                <a:schemeClr val="tx2"/>
              </a:buClr>
            </a:pPr>
            <a:r>
              <a:rPr lang="en-GB" sz="1900" dirty="0"/>
              <a:t>Workforce data</a:t>
            </a:r>
            <a:r>
              <a:rPr lang="en-GB" sz="1800" dirty="0"/>
              <a:t>: </a:t>
            </a:r>
            <a:r>
              <a:rPr lang="en-GB" sz="1800" dirty="0">
                <a:hlinkClick r:id="rId12"/>
              </a:rPr>
              <a:t>National Workforce Data Set (NWD) guidance documents - NHS Digital</a:t>
            </a:r>
            <a:endParaRPr lang="en-GB" sz="1800" dirty="0"/>
          </a:p>
          <a:p>
            <a:pPr>
              <a:lnSpc>
                <a:spcPct val="100000"/>
              </a:lnSpc>
              <a:spcBef>
                <a:spcPts val="600"/>
              </a:spcBef>
              <a:buClr>
                <a:schemeClr val="tx2"/>
              </a:buClr>
            </a:pPr>
            <a:r>
              <a:rPr lang="en-GB" sz="1900" dirty="0"/>
              <a:t>Developing local and system workforce strategy: supply, recruitment, retention strategies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>
                <a:schemeClr val="tx2"/>
              </a:buClr>
            </a:pPr>
            <a:r>
              <a:rPr lang="en-GB" sz="1900" dirty="0"/>
              <a:t>Upskilling, apprenticeships, capability frameworks and career pathways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>
                <a:schemeClr val="tx2"/>
              </a:buClr>
            </a:pPr>
            <a:r>
              <a:rPr lang="en-GB" sz="1900" dirty="0"/>
              <a:t>Digital capability and transformation: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</a:pPr>
            <a:r>
              <a:rPr lang="en-GB" sz="1800" dirty="0">
                <a:hlinkClick r:id="rId13"/>
              </a:rPr>
              <a:t>A plan for digital health and social care - GOV.UK (www.gov.uk)</a:t>
            </a:r>
            <a:endParaRPr lang="en-GB" sz="1800" dirty="0"/>
          </a:p>
          <a:p>
            <a:pPr lvl="1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</a:pPr>
            <a:r>
              <a:rPr lang="en-GB" sz="1800" dirty="0">
                <a:hlinkClick r:id="rId14"/>
              </a:rPr>
              <a:t>A Digital Framework for Allied Health Professionals (england.nhs.uk)</a:t>
            </a:r>
            <a:endParaRPr lang="en-GB" sz="1800" dirty="0"/>
          </a:p>
          <a:p>
            <a:pPr lvl="1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</a:pPr>
            <a:r>
              <a:rPr lang="en-GB" sz="1800" dirty="0">
                <a:hlinkClick r:id="rId15"/>
              </a:rPr>
              <a:t>Profession and Service Specific Digital Capabilities Frameworks | Digital Transformation (hee.nhs.uk)</a:t>
            </a:r>
            <a:endParaRPr lang="en-GB" sz="1800" dirty="0"/>
          </a:p>
          <a:p>
            <a:pPr lvl="1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</a:pPr>
            <a:r>
              <a:rPr lang="en-GB" sz="1800" dirty="0">
                <a:hlinkClick r:id="rId16"/>
              </a:rPr>
              <a:t>Physiotherapy Health Informatics Strategy vision | The Chartered Society of Physiotherapy (csp.org.uk)</a:t>
            </a:r>
            <a:endParaRPr lang="en-GB" sz="18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B5C494-FCAC-160D-DAAB-7716F70EFDC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/>
              <a:t>CSP North West Regional Network May 2023</a:t>
            </a:r>
          </a:p>
        </p:txBody>
      </p:sp>
    </p:spTree>
    <p:extLst>
      <p:ext uri="{BB962C8B-B14F-4D97-AF65-F5344CB8AC3E}">
        <p14:creationId xmlns:p14="http://schemas.microsoft.com/office/powerpoint/2010/main" val="76363620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0A4B17-CF96-A36A-1F8C-EF2B14C221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0676" y="327848"/>
            <a:ext cx="9891508" cy="611649"/>
          </a:xfrm>
        </p:spPr>
        <p:txBody>
          <a:bodyPr/>
          <a:lstStyle/>
          <a:p>
            <a:r>
              <a:rPr lang="en-GB" sz="3600" dirty="0"/>
              <a:t>Change starts with you…</a:t>
            </a:r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180E0C-EB6D-263C-A83F-E500EF42CC2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/>
              <a:t>CSP North West Regional Network May 2023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31F6BDC-6D7B-4D77-262A-F03BE6A87D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3742" y="1015393"/>
            <a:ext cx="3442663" cy="482721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A463E6F-070E-91B1-D69C-F8BECEE35D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2191" y="1097770"/>
            <a:ext cx="6394125" cy="482721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A51299F-05DA-1A76-4C4F-851EA2ECE728}"/>
              </a:ext>
            </a:extLst>
          </p:cNvPr>
          <p:cNvSpPr txBox="1"/>
          <p:nvPr/>
        </p:nvSpPr>
        <p:spPr>
          <a:xfrm>
            <a:off x="5897216" y="6073679"/>
            <a:ext cx="616226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https://www.health.org.uk/sites/default/files/TheHabitsOfAnImprover.pdf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0595068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4C2B23-D850-0367-8503-3E1CE6CDD96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/>
              <a:t>CSP North West Regional Network May 2023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12D3D3A-FD2C-6467-DC7B-4323CD4E62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0676" y="327848"/>
            <a:ext cx="9891508" cy="611649"/>
          </a:xfrm>
        </p:spPr>
        <p:txBody>
          <a:bodyPr/>
          <a:lstStyle/>
          <a:p>
            <a:r>
              <a:rPr lang="en-GB" sz="3600" dirty="0"/>
              <a:t>Change starts with you…</a:t>
            </a: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24E87BE-62B7-6ACD-0850-28F7C3A3CC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7553" y="1097770"/>
            <a:ext cx="5889246" cy="49381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03DCFB2-BA9A-1A52-E974-8BE73A397B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23742" y="1015393"/>
            <a:ext cx="3442663" cy="482721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F9D659E-016C-A0F6-84E0-35B0F3E11B9B}"/>
              </a:ext>
            </a:extLst>
          </p:cNvPr>
          <p:cNvSpPr txBox="1"/>
          <p:nvPr/>
        </p:nvSpPr>
        <p:spPr>
          <a:xfrm>
            <a:off x="5897216" y="6073679"/>
            <a:ext cx="616226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https://www.health.org.uk/sites/default/files/TheHabitsOfAnImprover.pdf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5384806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134EF7-30B9-559A-41A5-12D600C38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0676" y="387711"/>
            <a:ext cx="9891508" cy="611649"/>
          </a:xfrm>
        </p:spPr>
        <p:txBody>
          <a:bodyPr/>
          <a:lstStyle/>
          <a:p>
            <a:r>
              <a:rPr lang="en-GB" dirty="0"/>
              <a:t>…but requires much and many others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593DCFC-25FD-C5C7-354E-C5BD425A7E5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/>
              <a:t>CSP North West Regional Network May 2023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960E28C-5314-65C3-3D29-ADF2600A53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983" y="1281988"/>
            <a:ext cx="4450710" cy="233662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61D87EB-B81A-63A7-971F-016374A74B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957" r="7255"/>
          <a:stretch/>
        </p:blipFill>
        <p:spPr>
          <a:xfrm>
            <a:off x="7906558" y="1148322"/>
            <a:ext cx="4154584" cy="250913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29C01D1-9640-0EE2-D960-922E03CAB6F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072" r="5678"/>
          <a:stretch/>
        </p:blipFill>
        <p:spPr>
          <a:xfrm>
            <a:off x="209022" y="3618611"/>
            <a:ext cx="4713335" cy="267041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DC7C4CD-3894-1B48-F42B-20BC783882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17070" y="3657454"/>
            <a:ext cx="3867067" cy="25774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7192005-02A2-53B3-104E-AAB00F8EE6C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19680" y="1281988"/>
            <a:ext cx="3185983" cy="238948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FA759F1-1D7B-4827-B610-8F8D8183B9D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19681" y="3657454"/>
            <a:ext cx="3497389" cy="257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55807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343FB1-5377-8C0D-3734-E039B3BD0C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0676" y="400819"/>
            <a:ext cx="9891508" cy="611649"/>
          </a:xfrm>
        </p:spPr>
        <p:txBody>
          <a:bodyPr/>
          <a:lstStyle/>
          <a:p>
            <a:r>
              <a:rPr lang="en-GB" dirty="0"/>
              <a:t>Zooming out </a:t>
            </a:r>
            <a:r>
              <a:rPr lang="en-GB"/>
              <a:t>and zooming </a:t>
            </a:r>
            <a:r>
              <a:rPr lang="en-GB" dirty="0"/>
              <a:t>in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81198D3-8D75-351B-1D5F-09093127E7B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/>
              <a:t>CSP North West Regional Network May 2023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FAF40D8-3366-8380-D29F-F729303AD8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720" y="1781734"/>
            <a:ext cx="5755758" cy="383903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F63DE2A-A100-C660-0C69-D17F99FAB7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3477" y="1781735"/>
            <a:ext cx="6044176" cy="3839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9380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6E2FE3-15D3-99B2-F82A-E287169A7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908" y="365502"/>
            <a:ext cx="9891508" cy="611649"/>
          </a:xfrm>
        </p:spPr>
        <p:txBody>
          <a:bodyPr/>
          <a:lstStyle/>
          <a:p>
            <a:r>
              <a:rPr lang="en-GB" dirty="0"/>
              <a:t>AHPs Deliver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B5C494-FCAC-160D-DAAB-7716F70EFDC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/>
              <a:t>CSP North West Regional Network May 2023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D195EFD-6949-6AC7-1A27-884EC30A6C40}"/>
              </a:ext>
            </a:extLst>
          </p:cNvPr>
          <p:cNvSpPr txBox="1"/>
          <p:nvPr/>
        </p:nvSpPr>
        <p:spPr>
          <a:xfrm>
            <a:off x="3860800" y="5794270"/>
            <a:ext cx="8051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GB" dirty="0">
                <a:hlinkClick r:id="rId2"/>
              </a:rPr>
              <a:t>The Allied Health Professions (AHP)for England: 2022 to 2027 AHPs Deliver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EABF6B3-7B59-38CD-25A8-B2C7D025A8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908" y="1294701"/>
            <a:ext cx="3329892" cy="468423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97E7375-7CDF-595C-35EC-9A0CE6C37E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4400" y="360176"/>
            <a:ext cx="5698016" cy="5290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7134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72427C-4FAD-FBB2-8CA5-25609AEB83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7476" y="249598"/>
            <a:ext cx="9891508" cy="611649"/>
          </a:xfrm>
        </p:spPr>
        <p:txBody>
          <a:bodyPr/>
          <a:lstStyle/>
          <a:p>
            <a:r>
              <a:rPr lang="en-GB" dirty="0"/>
              <a:t>NHS 2023/24 priorities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B9B479-04A4-B220-19B6-BFAB4CE9EF0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/>
              <a:t>CSP North West Regional Network May 2023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0678910-2AAE-5A8D-92C2-44F5B2747CAC}"/>
              </a:ext>
            </a:extLst>
          </p:cNvPr>
          <p:cNvSpPr txBox="1"/>
          <p:nvPr/>
        </p:nvSpPr>
        <p:spPr>
          <a:xfrm>
            <a:off x="419583" y="5289584"/>
            <a:ext cx="399037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hlinkClick r:id="rId3"/>
              </a:rPr>
              <a:t>PRN00021-23-24-priorities-and-operational-planning-guidance-v1.1.pdf (england.nhs.uk)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D102290-BC8D-EC70-5E85-CFBCDD86B9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903" y="928331"/>
            <a:ext cx="3029674" cy="4245596"/>
          </a:xfrm>
          <a:prstGeom prst="rect">
            <a:avLst/>
          </a:prstGeom>
          <a:ln>
            <a:solidFill>
              <a:schemeClr val="bg2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60CD393-4B07-EA6B-CB27-E9BA3D1F328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383" t="7984" r="4918" b="39346"/>
          <a:stretch/>
        </p:blipFill>
        <p:spPr>
          <a:xfrm>
            <a:off x="4294644" y="919074"/>
            <a:ext cx="6481387" cy="5284583"/>
          </a:xfrm>
          <a:prstGeom prst="rect">
            <a:avLst/>
          </a:prstGeom>
          <a:ln>
            <a:solidFill>
              <a:schemeClr val="bg2"/>
            </a:solidFill>
          </a:ln>
        </p:spPr>
      </p:pic>
    </p:spTree>
    <p:extLst>
      <p:ext uri="{BB962C8B-B14F-4D97-AF65-F5344CB8AC3E}">
        <p14:creationId xmlns:p14="http://schemas.microsoft.com/office/powerpoint/2010/main" val="9623988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72427C-4FAD-FBB2-8CA5-25609AEB83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8276" y="363898"/>
            <a:ext cx="9891508" cy="611649"/>
          </a:xfrm>
        </p:spPr>
        <p:txBody>
          <a:bodyPr/>
          <a:lstStyle/>
          <a:p>
            <a:r>
              <a:rPr lang="en-GB" dirty="0"/>
              <a:t>NHS 2023/24 priorities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B9B479-04A4-B220-19B6-BFAB4CE9EF0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/>
              <a:t>CSP North West Regional Network May 2023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0678910-2AAE-5A8D-92C2-44F5B2747CAC}"/>
              </a:ext>
            </a:extLst>
          </p:cNvPr>
          <p:cNvSpPr txBox="1"/>
          <p:nvPr/>
        </p:nvSpPr>
        <p:spPr>
          <a:xfrm>
            <a:off x="419583" y="5672416"/>
            <a:ext cx="1016260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hlinkClick r:id="rId3"/>
              </a:rPr>
              <a:t>PRN00021-23-24-priorities-and-operational-planning-guidance-v1.1.pdf (england.nhs.uk)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D102290-BC8D-EC70-5E85-CFBCDD86B9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903" y="1309331"/>
            <a:ext cx="3029674" cy="4245596"/>
          </a:xfrm>
          <a:prstGeom prst="rect">
            <a:avLst/>
          </a:prstGeom>
          <a:ln>
            <a:solidFill>
              <a:schemeClr val="bg2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196179B-CA7A-A41B-631D-08C706EF373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114" t="60865" r="4949" b="6790"/>
          <a:stretch/>
        </p:blipFill>
        <p:spPr>
          <a:xfrm>
            <a:off x="4011593" y="1359736"/>
            <a:ext cx="7869179" cy="3929847"/>
          </a:xfrm>
          <a:prstGeom prst="rect">
            <a:avLst/>
          </a:prstGeom>
          <a:ln>
            <a:solidFill>
              <a:schemeClr val="bg2"/>
            </a:solidFill>
          </a:ln>
        </p:spPr>
      </p:pic>
    </p:spTree>
    <p:extLst>
      <p:ext uri="{BB962C8B-B14F-4D97-AF65-F5344CB8AC3E}">
        <p14:creationId xmlns:p14="http://schemas.microsoft.com/office/powerpoint/2010/main" val="11397269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6E2FE3-15D3-99B2-F82A-E287169A7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709" y="432578"/>
            <a:ext cx="9891508" cy="611649"/>
          </a:xfrm>
        </p:spPr>
        <p:txBody>
          <a:bodyPr/>
          <a:lstStyle/>
          <a:p>
            <a:r>
              <a:rPr lang="en-GB" dirty="0"/>
              <a:t>Elective recovery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B5C494-FCAC-160D-DAAB-7716F70EFDC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/>
              <a:t>CSP North West Regional Network May 2023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CB652C2-AB89-DD2B-88D3-110CAECBB6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36792" y="1439459"/>
            <a:ext cx="3070509" cy="4372363"/>
          </a:xfrm>
          <a:prstGeom prst="rect">
            <a:avLst/>
          </a:prstGeom>
          <a:ln>
            <a:solidFill>
              <a:schemeClr val="bg2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9A52F03-196B-61D5-F623-9ECCF3290A11}"/>
              </a:ext>
            </a:extLst>
          </p:cNvPr>
          <p:cNvSpPr txBox="1"/>
          <p:nvPr/>
        </p:nvSpPr>
        <p:spPr>
          <a:xfrm>
            <a:off x="5821590" y="5980437"/>
            <a:ext cx="60987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GB" dirty="0">
                <a:hlinkClick r:id="rId4"/>
              </a:rPr>
              <a:t>C1466-delivery-plan-for-tackling-the-covid-19-backlog-of-elective-care.pdf (england.nhs.uk)</a:t>
            </a:r>
            <a:endParaRPr lang="en-GB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6DCBCCF-0676-801C-7730-8B7D07BAC6D8}"/>
              </a:ext>
            </a:extLst>
          </p:cNvPr>
          <p:cNvSpPr/>
          <p:nvPr/>
        </p:nvSpPr>
        <p:spPr>
          <a:xfrm>
            <a:off x="436709" y="1137683"/>
            <a:ext cx="3240000" cy="26924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>
              <a:buNone/>
            </a:pPr>
            <a:r>
              <a:rPr lang="en-GB" b="1" dirty="0">
                <a:solidFill>
                  <a:schemeClr val="tx2"/>
                </a:solidFill>
              </a:rPr>
              <a:t>Increase capacity: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/>
                </a:solidFill>
              </a:rPr>
              <a:t>Growing and supporting the workforce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/>
                </a:solidFill>
              </a:rPr>
              <a:t>Using digital technology and data systems to free up capacity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/>
                </a:solidFill>
              </a:rPr>
              <a:t>Effective use of independent sector capacity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46D854D-5B87-3128-4382-AD44A98D8E75}"/>
              </a:ext>
            </a:extLst>
          </p:cNvPr>
          <p:cNvSpPr/>
          <p:nvPr/>
        </p:nvSpPr>
        <p:spPr>
          <a:xfrm>
            <a:off x="3868492" y="1137683"/>
            <a:ext cx="4680000" cy="1260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>
              <a:buNone/>
            </a:pPr>
            <a:r>
              <a:rPr lang="en-GB" b="1" dirty="0">
                <a:solidFill>
                  <a:schemeClr val="tx2"/>
                </a:solidFill>
              </a:rPr>
              <a:t>Prioritising treatment: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/>
                </a:solidFill>
              </a:rPr>
              <a:t>Clinical prioritisation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/>
                </a:solidFill>
              </a:rPr>
              <a:t>Managing long waits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/>
                </a:solidFill>
              </a:rPr>
              <a:t>Urgent referrals for cancer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C317F75-B787-2E45-0AA3-E33F54010C87}"/>
              </a:ext>
            </a:extLst>
          </p:cNvPr>
          <p:cNvSpPr/>
          <p:nvPr/>
        </p:nvSpPr>
        <p:spPr>
          <a:xfrm>
            <a:off x="3868492" y="2645589"/>
            <a:ext cx="4680000" cy="322413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>
              <a:buNone/>
            </a:pPr>
            <a:r>
              <a:rPr lang="en-GB" b="1" dirty="0">
                <a:solidFill>
                  <a:schemeClr val="tx2"/>
                </a:solidFill>
              </a:rPr>
              <a:t>Transforming the way we provide elective care: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/>
                </a:solidFill>
              </a:rPr>
              <a:t>Expanding community diagnostic centres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/>
                </a:solidFill>
              </a:rPr>
              <a:t>Increasing surgical capacity through surgical hubs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/>
                </a:solidFill>
              </a:rPr>
              <a:t>Improving patient pathways to reduce avoidable delays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/>
                </a:solidFill>
              </a:rPr>
              <a:t>Improving access to specialist advice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/>
                </a:solidFill>
              </a:rPr>
              <a:t>Making outpatient care more personalised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AC8ACDA-5134-7F84-F27E-C3D1F4407E05}"/>
              </a:ext>
            </a:extLst>
          </p:cNvPr>
          <p:cNvSpPr/>
          <p:nvPr/>
        </p:nvSpPr>
        <p:spPr>
          <a:xfrm>
            <a:off x="436709" y="4117502"/>
            <a:ext cx="3240000" cy="175700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>
              <a:buNone/>
            </a:pPr>
            <a:r>
              <a:rPr lang="en-GB" b="1" dirty="0">
                <a:solidFill>
                  <a:schemeClr val="tx2"/>
                </a:solidFill>
              </a:rPr>
              <a:t>Better information and support to patients: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/>
                </a:solidFill>
              </a:rPr>
              <a:t>Targeted support for patients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/>
                </a:solidFill>
              </a:rPr>
              <a:t>Supporting patients to prepare for surgery</a:t>
            </a:r>
          </a:p>
        </p:txBody>
      </p:sp>
    </p:spTree>
    <p:extLst>
      <p:ext uri="{BB962C8B-B14F-4D97-AF65-F5344CB8AC3E}">
        <p14:creationId xmlns:p14="http://schemas.microsoft.com/office/powerpoint/2010/main" val="20904010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6E2FE3-15D3-99B2-F82A-E287169A7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0676" y="401998"/>
            <a:ext cx="9891508" cy="611649"/>
          </a:xfrm>
        </p:spPr>
        <p:txBody>
          <a:bodyPr/>
          <a:lstStyle/>
          <a:p>
            <a:r>
              <a:rPr lang="en-GB" dirty="0"/>
              <a:t>Urgent and emergency care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687830-24C1-73BC-E27E-7B3718E80C1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90677" y="1184414"/>
            <a:ext cx="7361123" cy="4852402"/>
          </a:xfrm>
        </p:spPr>
        <p:txBody>
          <a:bodyPr anchor="ctr">
            <a:normAutofit fontScale="92500"/>
          </a:bodyPr>
          <a:lstStyle/>
          <a:p>
            <a:pPr marL="0" indent="0">
              <a:lnSpc>
                <a:spcPct val="100000"/>
              </a:lnSpc>
              <a:spcBef>
                <a:spcPts val="1800"/>
              </a:spcBef>
              <a:buNone/>
            </a:pPr>
            <a:r>
              <a:rPr lang="en-GB" sz="2400" b="1" dirty="0">
                <a:solidFill>
                  <a:schemeClr val="tx2"/>
                </a:solidFill>
              </a:rPr>
              <a:t>Increasing urgent and emergency care capacity</a:t>
            </a:r>
            <a:r>
              <a:rPr lang="en-GB" sz="2400" dirty="0"/>
              <a:t>: additional hospital bed capacity, increasing ambulance capacity, and improving process and standardising care</a:t>
            </a:r>
          </a:p>
          <a:p>
            <a:pPr marL="0" indent="0">
              <a:lnSpc>
                <a:spcPct val="100000"/>
              </a:lnSpc>
              <a:spcBef>
                <a:spcPts val="1800"/>
              </a:spcBef>
              <a:buNone/>
            </a:pPr>
            <a:r>
              <a:rPr lang="en-GB" sz="2400" b="1" dirty="0">
                <a:solidFill>
                  <a:schemeClr val="tx2"/>
                </a:solidFill>
              </a:rPr>
              <a:t>Increase workforce size and flexibility </a:t>
            </a:r>
          </a:p>
          <a:p>
            <a:pPr marL="0" indent="0">
              <a:lnSpc>
                <a:spcPct val="100000"/>
              </a:lnSpc>
              <a:spcBef>
                <a:spcPts val="1800"/>
              </a:spcBef>
              <a:buNone/>
            </a:pPr>
            <a:r>
              <a:rPr lang="en-GB" sz="2400" b="1" dirty="0">
                <a:solidFill>
                  <a:schemeClr val="tx2"/>
                </a:solidFill>
              </a:rPr>
              <a:t>Speeding up discharge: </a:t>
            </a:r>
            <a:r>
              <a:rPr lang="en-GB" sz="2400" dirty="0"/>
              <a:t>improving joint discharge processes, and scaling up intermediate care and social care services</a:t>
            </a:r>
          </a:p>
          <a:p>
            <a:pPr marL="0" indent="0">
              <a:lnSpc>
                <a:spcPct val="100000"/>
              </a:lnSpc>
              <a:spcBef>
                <a:spcPts val="1800"/>
              </a:spcBef>
              <a:buNone/>
            </a:pPr>
            <a:r>
              <a:rPr lang="en-GB" sz="2400" b="1" dirty="0">
                <a:solidFill>
                  <a:schemeClr val="tx2"/>
                </a:solidFill>
              </a:rPr>
              <a:t>Expanding care outside hospital: </a:t>
            </a:r>
            <a:r>
              <a:rPr lang="en-GB" sz="2400" dirty="0"/>
              <a:t>scaling urgent community response, frailty and falls services, and expanding virtual wards</a:t>
            </a:r>
          </a:p>
          <a:p>
            <a:pPr marL="0" indent="0">
              <a:lnSpc>
                <a:spcPct val="100000"/>
              </a:lnSpc>
              <a:spcBef>
                <a:spcPts val="1800"/>
              </a:spcBef>
              <a:buNone/>
            </a:pPr>
            <a:r>
              <a:rPr lang="en-GB" sz="2400" b="1" dirty="0">
                <a:solidFill>
                  <a:schemeClr val="tx2"/>
                </a:solidFill>
              </a:rPr>
              <a:t>Making it easier to access the right care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B5C494-FCAC-160D-DAAB-7716F70EFDC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/>
              <a:t>CSP North West Regional Network May 2023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5A68842-1AFD-D8F7-C76B-56212BCC1B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3600" y="1352579"/>
            <a:ext cx="3323701" cy="4711869"/>
          </a:xfrm>
          <a:prstGeom prst="rect">
            <a:avLst/>
          </a:prstGeom>
          <a:ln>
            <a:solidFill>
              <a:schemeClr val="bg2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7DA46B9-0D01-8F93-88EB-2C431D751C90}"/>
              </a:ext>
            </a:extLst>
          </p:cNvPr>
          <p:cNvSpPr txBox="1"/>
          <p:nvPr/>
        </p:nvSpPr>
        <p:spPr>
          <a:xfrm>
            <a:off x="5270499" y="6066869"/>
            <a:ext cx="67659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GB" dirty="0">
                <a:hlinkClick r:id="rId4"/>
              </a:rPr>
              <a:t>B2034-delivery-plan-for-recovering-urgent-and-emergency-care-services.pdf (england.nhs.uk)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207058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6E2FE3-15D3-99B2-F82A-E287169A7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0676" y="549803"/>
            <a:ext cx="9891508" cy="611649"/>
          </a:xfrm>
        </p:spPr>
        <p:txBody>
          <a:bodyPr/>
          <a:lstStyle/>
          <a:p>
            <a:r>
              <a:rPr lang="en-GB" dirty="0"/>
              <a:t>Primary care recovery plan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687830-24C1-73BC-E27E-7B3718E80C1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90676" y="1283523"/>
            <a:ext cx="7500823" cy="4684235"/>
          </a:xfrm>
        </p:spPr>
        <p:txBody>
          <a:bodyPr anchor="ctr"/>
          <a:lstStyle/>
          <a:p>
            <a:pPr marL="342900" indent="-342900">
              <a:lnSpc>
                <a:spcPct val="100000"/>
              </a:lnSpc>
              <a:spcBef>
                <a:spcPts val="1200"/>
              </a:spcBef>
              <a:buFont typeface="+mj-lt"/>
              <a:buAutoNum type="arabicPeriod"/>
            </a:pPr>
            <a:r>
              <a:rPr lang="en-GB" sz="2400" dirty="0"/>
              <a:t>Empower patients by rolling out tools they can use to manage their own health, and invest up to £645 million over two years to expand services offered by community pharmacy</a:t>
            </a:r>
          </a:p>
          <a:p>
            <a:pPr marL="342900" indent="-342900">
              <a:lnSpc>
                <a:spcPct val="100000"/>
              </a:lnSpc>
              <a:spcBef>
                <a:spcPts val="1200"/>
              </a:spcBef>
              <a:buFont typeface="+mj-lt"/>
              <a:buAutoNum type="arabicPeriod"/>
            </a:pPr>
            <a:r>
              <a:rPr lang="en-GB" sz="2400" dirty="0"/>
              <a:t>Implement ‘Modern General Practice Access’</a:t>
            </a:r>
          </a:p>
          <a:p>
            <a:pPr marL="342900" indent="-342900">
              <a:lnSpc>
                <a:spcPct val="100000"/>
              </a:lnSpc>
              <a:spcBef>
                <a:spcPts val="1200"/>
              </a:spcBef>
              <a:buFont typeface="+mj-lt"/>
              <a:buAutoNum type="arabicPeriod"/>
            </a:pPr>
            <a:r>
              <a:rPr lang="en-GB" sz="2400" dirty="0"/>
              <a:t>Build capacity so practices can offer more appointments from more staff than ever before.</a:t>
            </a:r>
          </a:p>
          <a:p>
            <a:pPr marL="342900" indent="-342900">
              <a:lnSpc>
                <a:spcPct val="100000"/>
              </a:lnSpc>
              <a:spcBef>
                <a:spcPts val="1200"/>
              </a:spcBef>
              <a:buFont typeface="+mj-lt"/>
              <a:buAutoNum type="arabicPeriod"/>
            </a:pPr>
            <a:r>
              <a:rPr lang="en-GB" sz="2400" dirty="0"/>
              <a:t>Cut bureaucracy to give practice teams more time to focus on their patients’ clinical needs</a:t>
            </a:r>
            <a:r>
              <a:rPr lang="en-GB" dirty="0"/>
              <a:t>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B5C494-FCAC-160D-DAAB-7716F70EFDC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/>
              <a:t>CSP North West Regional Network May 2023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D457B74-22AB-FC28-7539-A6A1AADFD5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40231" y="1286639"/>
            <a:ext cx="3367070" cy="4750176"/>
          </a:xfrm>
          <a:prstGeom prst="rect">
            <a:avLst/>
          </a:prstGeom>
          <a:ln>
            <a:solidFill>
              <a:schemeClr val="bg2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737F7FE-5737-5F67-3389-E5D21FC442C6}"/>
              </a:ext>
            </a:extLst>
          </p:cNvPr>
          <p:cNvSpPr txBox="1"/>
          <p:nvPr/>
        </p:nvSpPr>
        <p:spPr>
          <a:xfrm>
            <a:off x="6545770" y="6066869"/>
            <a:ext cx="539223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GB" dirty="0">
                <a:hlinkClick r:id="rId4"/>
              </a:rPr>
              <a:t>Delivery plan for recovering access to primary care (england.nhs.uk)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453946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6E2FE3-15D3-99B2-F82A-E287169A7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0676" y="515360"/>
            <a:ext cx="9891508" cy="611649"/>
          </a:xfrm>
        </p:spPr>
        <p:txBody>
          <a:bodyPr/>
          <a:lstStyle/>
          <a:p>
            <a:r>
              <a:rPr lang="en-GB" dirty="0"/>
              <a:t>On the horizon…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687830-24C1-73BC-E27E-7B3718E80C11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2600" dirty="0">
                <a:latin typeface="+mn-lt"/>
              </a:rPr>
              <a:t>Major Conditions Strategy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Clr>
                <a:schemeClr val="bg2"/>
              </a:buClr>
            </a:pPr>
            <a:r>
              <a:rPr lang="en-GB" sz="2400" b="0" i="0" dirty="0">
                <a:solidFill>
                  <a:srgbClr val="4D4D4D"/>
                </a:solidFill>
                <a:effectLst/>
                <a:latin typeface="+mn-lt"/>
              </a:rPr>
              <a:t>Cancers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Clr>
                <a:schemeClr val="bg2"/>
              </a:buClr>
            </a:pPr>
            <a:r>
              <a:rPr lang="en-GB" sz="2400" b="0" i="0" dirty="0">
                <a:solidFill>
                  <a:srgbClr val="4D4D4D"/>
                </a:solidFill>
                <a:effectLst/>
                <a:latin typeface="+mn-lt"/>
              </a:rPr>
              <a:t>Cardiovascular diseases, including stroke and diabetes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Clr>
                <a:schemeClr val="bg2"/>
              </a:buClr>
            </a:pPr>
            <a:r>
              <a:rPr lang="en-GB" sz="2400" b="0" i="0" dirty="0">
                <a:solidFill>
                  <a:srgbClr val="4D4D4D"/>
                </a:solidFill>
                <a:effectLst/>
                <a:latin typeface="+mn-lt"/>
              </a:rPr>
              <a:t>Chronic respiratory diseases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Clr>
                <a:schemeClr val="bg2"/>
              </a:buClr>
            </a:pPr>
            <a:r>
              <a:rPr lang="en-GB" sz="2400" b="0" i="0" dirty="0">
                <a:solidFill>
                  <a:srgbClr val="4D4D4D"/>
                </a:solidFill>
                <a:effectLst/>
                <a:latin typeface="+mn-lt"/>
              </a:rPr>
              <a:t>Dementia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Clr>
                <a:schemeClr val="bg2"/>
              </a:buClr>
            </a:pPr>
            <a:r>
              <a:rPr lang="en-GB" sz="2400" b="0" i="0" dirty="0">
                <a:solidFill>
                  <a:srgbClr val="4D4D4D"/>
                </a:solidFill>
                <a:effectLst/>
                <a:latin typeface="+mn-lt"/>
              </a:rPr>
              <a:t>Mental ill health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Clr>
                <a:schemeClr val="bg2"/>
              </a:buClr>
            </a:pPr>
            <a:r>
              <a:rPr lang="en-GB" sz="2400" b="0" i="0" dirty="0">
                <a:solidFill>
                  <a:srgbClr val="4D4D4D"/>
                </a:solidFill>
                <a:effectLst/>
                <a:latin typeface="+mn-lt"/>
              </a:rPr>
              <a:t>Musculoskeletal disorders</a:t>
            </a:r>
            <a:endParaRPr lang="en-GB" sz="2400" dirty="0">
              <a:latin typeface="+mn-lt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GB" sz="2400" dirty="0">
              <a:latin typeface="+mn-lt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2600" dirty="0">
                <a:latin typeface="+mn-lt"/>
              </a:rPr>
              <a:t>NHS Long Term Workforce Plan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GB" sz="2600" dirty="0">
              <a:latin typeface="+mn-lt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2600" dirty="0">
                <a:latin typeface="+mn-lt"/>
              </a:rPr>
              <a:t>House of Lords Special Inquiry Committee on the integration of primary and community care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GB" sz="2600" dirty="0">
              <a:latin typeface="+mn-lt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2600" dirty="0">
                <a:latin typeface="+mn-lt"/>
              </a:rPr>
              <a:t>UK COVID-19 inquiry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GB" sz="2600" dirty="0">
              <a:latin typeface="+mn-lt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2600" dirty="0">
                <a:latin typeface="+mn-lt"/>
              </a:rPr>
              <a:t>Modernising the physiotherapy career framework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GB" sz="2600" dirty="0">
              <a:latin typeface="+mn-lt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GB" sz="2600" dirty="0">
              <a:latin typeface="+mn-lt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B5C494-FCAC-160D-DAAB-7716F70EFDC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/>
              <a:t>CSP North West Regional Network May 2023</a:t>
            </a:r>
          </a:p>
        </p:txBody>
      </p:sp>
    </p:spTree>
    <p:extLst>
      <p:ext uri="{BB962C8B-B14F-4D97-AF65-F5344CB8AC3E}">
        <p14:creationId xmlns:p14="http://schemas.microsoft.com/office/powerpoint/2010/main" val="560287108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NHS England branding">
      <a:dk1>
        <a:srgbClr val="000000"/>
      </a:dk1>
      <a:lt1>
        <a:srgbClr val="FFFFFF"/>
      </a:lt1>
      <a:dk2>
        <a:srgbClr val="003087"/>
      </a:dk2>
      <a:lt2>
        <a:srgbClr val="005EB8"/>
      </a:lt2>
      <a:accent1>
        <a:srgbClr val="005EB8"/>
      </a:accent1>
      <a:accent2>
        <a:srgbClr val="41B6E6"/>
      </a:accent2>
      <a:accent3>
        <a:srgbClr val="768692"/>
      </a:accent3>
      <a:accent4>
        <a:srgbClr val="00A499"/>
      </a:accent4>
      <a:accent5>
        <a:srgbClr val="006747"/>
      </a:accent5>
      <a:accent6>
        <a:srgbClr val="00A9CE"/>
      </a:accent6>
      <a:hlink>
        <a:srgbClr val="0072CE"/>
      </a:hlink>
      <a:folHlink>
        <a:srgbClr val="41B6E6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58DAB8732D9F3418856D0D9676F2821" ma:contentTypeVersion="13" ma:contentTypeDescription="Create a new document." ma:contentTypeScope="" ma:versionID="b8380d43b613c3546f8f6d0a7f88db21">
  <xsd:schema xmlns:xsd="http://www.w3.org/2001/XMLSchema" xmlns:xs="http://www.w3.org/2001/XMLSchema" xmlns:p="http://schemas.microsoft.com/office/2006/metadata/properties" xmlns:ns2="f51a84ac-5ef7-4b0b-bd71-e269097bd152" xmlns:ns3="d1578f25-4d6e-4d4b-93b5-68c0610bc2f6" targetNamespace="http://schemas.microsoft.com/office/2006/metadata/properties" ma:root="true" ma:fieldsID="83b01e3544506da71653f769592a4a33" ns2:_="" ns3:_="">
    <xsd:import namespace="f51a84ac-5ef7-4b0b-bd71-e269097bd152"/>
    <xsd:import namespace="d1578f25-4d6e-4d4b-93b5-68c0610bc2f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51a84ac-5ef7-4b0b-bd71-e269097bd15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443b0bdb-28a8-4814-9fb9-624c17c095f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1578f25-4d6e-4d4b-93b5-68c0610bc2f6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9c09e931-96c1-4ec4-9308-05dd5fca9439}" ma:internalName="TaxCatchAll" ma:showField="CatchAllData" ma:web="d1578f25-4d6e-4d4b-93b5-68c0610bc2f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d1578f25-4d6e-4d4b-93b5-68c0610bc2f6" xsi:nil="true"/>
    <lcf76f155ced4ddcb4097134ff3c332f xmlns="f51a84ac-5ef7-4b0b-bd71-e269097bd152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7378E9E-9F16-4A49-807C-F35DEF271B3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51a84ac-5ef7-4b0b-bd71-e269097bd152"/>
    <ds:schemaRef ds:uri="d1578f25-4d6e-4d4b-93b5-68c0610bc2f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A4D9FD49-C1C5-400A-B04D-90A236984D1F}">
  <ds:schemaRefs>
    <ds:schemaRef ds:uri="http://schemas.openxmlformats.org/package/2006/metadata/core-properties"/>
    <ds:schemaRef ds:uri="cccaf3ac-2de9-44d4-aa31-54302fceb5f7"/>
    <ds:schemaRef ds:uri="http://purl.org/dc/terms/"/>
    <ds:schemaRef ds:uri="http://schemas.microsoft.com/office/2006/documentManagement/types"/>
    <ds:schemaRef ds:uri="http://schemas.microsoft.com/office/2006/metadata/properties"/>
    <ds:schemaRef ds:uri="http://purl.org/dc/elements/1.1/"/>
    <ds:schemaRef ds:uri="http://schemas.microsoft.com/office/infopath/2007/PartnerControls"/>
    <ds:schemaRef ds:uri="5d66da30-c57e-467e-bd92-94ce3dcc2d9c"/>
    <ds:schemaRef ds:uri="f90e7bc6-a3db-487f-b513-bfabef5bed32"/>
    <ds:schemaRef ds:uri="http://www.w3.org/XML/1998/namespace"/>
    <ds:schemaRef ds:uri="http://purl.org/dc/dcmitype/"/>
    <ds:schemaRef ds:uri="d1578f25-4d6e-4d4b-93b5-68c0610bc2f6"/>
    <ds:schemaRef ds:uri="f51a84ac-5ef7-4b0b-bd71-e269097bd152"/>
  </ds:schemaRefs>
</ds:datastoreItem>
</file>

<file path=customXml/itemProps3.xml><?xml version="1.0" encoding="utf-8"?>
<ds:datastoreItem xmlns:ds="http://schemas.openxmlformats.org/officeDocument/2006/customXml" ds:itemID="{A6333066-D95F-4DC9-8F45-8431A5C3C76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1308</TotalTime>
  <Words>4063</Words>
  <Application>Microsoft Office PowerPoint</Application>
  <PresentationFormat>Widescreen</PresentationFormat>
  <Paragraphs>488</Paragraphs>
  <Slides>29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3" baseType="lpstr">
      <vt:lpstr>Arial</vt:lpstr>
      <vt:lpstr>Calibri</vt:lpstr>
      <vt:lpstr>GDS Transport</vt:lpstr>
      <vt:lpstr>Custom Design</vt:lpstr>
      <vt:lpstr>Physiotherapy workforce in the North West: drivers, trends, challenges and opportunities</vt:lpstr>
      <vt:lpstr>Introduction</vt:lpstr>
      <vt:lpstr>AHPs Deliver</vt:lpstr>
      <vt:lpstr>NHS 2023/24 priorities</vt:lpstr>
      <vt:lpstr>NHS 2023/24 priorities</vt:lpstr>
      <vt:lpstr>Elective recovery</vt:lpstr>
      <vt:lpstr>Urgent and emergency care</vt:lpstr>
      <vt:lpstr>Primary care recovery plan</vt:lpstr>
      <vt:lpstr>On the horizon…</vt:lpstr>
      <vt:lpstr>“This must be the place…”</vt:lpstr>
      <vt:lpstr>Responsibilities of ICBs</vt:lpstr>
      <vt:lpstr>Responsibilities of ICBs</vt:lpstr>
      <vt:lpstr>Responsibilities of ICBs</vt:lpstr>
      <vt:lpstr>Physiotherapy workforce in the North West</vt:lpstr>
      <vt:lpstr>Our role as anchor institutions</vt:lpstr>
      <vt:lpstr>Providing a route in a career in healthcare</vt:lpstr>
      <vt:lpstr>Physiotherapy support workforce</vt:lpstr>
      <vt:lpstr>Education capacity &amp; capability</vt:lpstr>
      <vt:lpstr>Education capacity &amp; capability</vt:lpstr>
      <vt:lpstr>Supporting new graduates</vt:lpstr>
      <vt:lpstr>Retention</vt:lpstr>
      <vt:lpstr>Equality, diversity, inclusion &amp; belonging</vt:lpstr>
      <vt:lpstr>Enhanced Practice</vt:lpstr>
      <vt:lpstr>Advanced &amp; Consultant Practice</vt:lpstr>
      <vt:lpstr>Workforce enablers</vt:lpstr>
      <vt:lpstr>Change starts with you…</vt:lpstr>
      <vt:lpstr>Change starts with you…</vt:lpstr>
      <vt:lpstr>…but requires much and many others</vt:lpstr>
      <vt:lpstr>Zooming out and zooming in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 16.9</dc:title>
  <dc:creator>Craig Sanderson</dc:creator>
  <cp:lastModifiedBy>Gareth Cornell</cp:lastModifiedBy>
  <cp:revision>112</cp:revision>
  <dcterms:created xsi:type="dcterms:W3CDTF">2017-05-03T08:06:17Z</dcterms:created>
  <dcterms:modified xsi:type="dcterms:W3CDTF">2023-05-11T07:12:37Z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0x010100D58DAB8732D9F3418856D0D9676F2821</vt:lpwstr>
  </property>
  <property fmtid="{D5CDD505-2E9C-101B-9397-08002B2CF9AE}" pid="3" name="TaxKeyword">
    <vt:lpwstr/>
  </property>
  <property fmtid="{D5CDD505-2E9C-101B-9397-08002B2CF9AE}" pid="4" name="Subject0">
    <vt:lpwstr/>
  </property>
  <property fmtid="{D5CDD505-2E9C-101B-9397-08002B2CF9AE}" pid="5" name="Document type0">
    <vt:lpwstr/>
  </property>
  <property fmtid="{D5CDD505-2E9C-101B-9397-08002B2CF9AE}" pid="6" name="WTTeamSiteDocumentType">
    <vt:lpwstr/>
  </property>
  <property fmtid="{D5CDD505-2E9C-101B-9397-08002B2CF9AE}" pid="7" name="WTTeamSiteDocumentTypeTaxHTField0">
    <vt:lpwstr/>
  </property>
  <property fmtid="{D5CDD505-2E9C-101B-9397-08002B2CF9AE}" pid="8" name="cebceaf3e3574cdab9f9dab6bbd34ddb">
    <vt:lpwstr/>
  </property>
  <property fmtid="{D5CDD505-2E9C-101B-9397-08002B2CF9AE}" pid="9" name="n2fe4ed80ae84f2cbc880662fe0a8735">
    <vt:lpwstr/>
  </property>
  <property fmtid="{D5CDD505-2E9C-101B-9397-08002B2CF9AE}" pid="10" name="TaxCatchAll">
    <vt:lpwstr/>
  </property>
  <property fmtid="{D5CDD505-2E9C-101B-9397-08002B2CF9AE}" pid="11" name="TaxKeywordTaxHTField">
    <vt:lpwstr/>
  </property>
  <property fmtid="{D5CDD505-2E9C-101B-9397-08002B2CF9AE}" pid="12" name="MediaServiceImageTags">
    <vt:lpwstr/>
  </property>
</Properties>
</file>