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12192000" cy="6858000"/>
  <p:notesSz cx="6858000" cy="9144000"/>
  <p:defaultTextStyle>
    <a:defPPr rtl="0">
      <a:defRPr lang="en-GB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18F3E-3C98-4A41-B2E7-74B95AC20EE8}" v="1781" dt="2021-10-21T10:19:57.009"/>
    <p1510:client id="{39E0B074-3E17-BC8D-EBE4-C34022E3F7A8}" v="14" dt="2021-10-22T08:45:11.6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1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LCHURCH, Lorraine (THE DUDLEY GROUP NHS FOUNDATION TRUST)" userId="S::lorraine.allchurch@nhs.net::728e0c51-61b7-4d6b-91d9-df205a1818a6" providerId="AD" clId="Web-{0D318F3E-3C98-4A41-B2E7-74B95AC20EE8}"/>
    <pc:docChg chg="addSld modSld addMainMaster delMainMaster">
      <pc:chgData name="ALLCHURCH, Lorraine (THE DUDLEY GROUP NHS FOUNDATION TRUST)" userId="S::lorraine.allchurch@nhs.net::728e0c51-61b7-4d6b-91d9-df205a1818a6" providerId="AD" clId="Web-{0D318F3E-3C98-4A41-B2E7-74B95AC20EE8}" dt="2021-10-21T10:19:56.259" v="1110" actId="20577"/>
      <pc:docMkLst>
        <pc:docMk/>
      </pc:docMkLst>
      <pc:sldChg chg="addSp modSp mod setBg modClrScheme setClrOvrMap chgLayout">
        <pc:chgData name="ALLCHURCH, Lorraine (THE DUDLEY GROUP NHS FOUNDATION TRUST)" userId="S::lorraine.allchurch@nhs.net::728e0c51-61b7-4d6b-91d9-df205a1818a6" providerId="AD" clId="Web-{0D318F3E-3C98-4A41-B2E7-74B95AC20EE8}" dt="2021-10-21T10:17:54.475" v="1100" actId="20577"/>
        <pc:sldMkLst>
          <pc:docMk/>
          <pc:sldMk cId="3856144342" sldId="256"/>
        </pc:sldMkLst>
        <pc:spChg chg="mod ord">
          <ac:chgData name="ALLCHURCH, Lorraine (THE DUDLEY GROUP NHS FOUNDATION TRUST)" userId="S::lorraine.allchurch@nhs.net::728e0c51-61b7-4d6b-91d9-df205a1818a6" providerId="AD" clId="Web-{0D318F3E-3C98-4A41-B2E7-74B95AC20EE8}" dt="2021-10-21T09:13:47.151" v="214" actId="14100"/>
          <ac:spMkLst>
            <pc:docMk/>
            <pc:sldMk cId="3856144342" sldId="256"/>
            <ac:spMk id="2" creationId="{00000000-0000-0000-0000-000000000000}"/>
          </ac:spMkLst>
        </pc:spChg>
        <pc:spChg chg="mod ord">
          <ac:chgData name="ALLCHURCH, Lorraine (THE DUDLEY GROUP NHS FOUNDATION TRUST)" userId="S::lorraine.allchurch@nhs.net::728e0c51-61b7-4d6b-91d9-df205a1818a6" providerId="AD" clId="Web-{0D318F3E-3C98-4A41-B2E7-74B95AC20EE8}" dt="2021-10-21T09:52:40.633" v="838" actId="14100"/>
          <ac:spMkLst>
            <pc:docMk/>
            <pc:sldMk cId="3856144342" sldId="256"/>
            <ac:spMk id="3" creationId="{00000000-0000-0000-0000-000000000000}"/>
          </ac:spMkLst>
        </pc:spChg>
        <pc:spChg chg="add mod">
          <ac:chgData name="ALLCHURCH, Lorraine (THE DUDLEY GROUP NHS FOUNDATION TRUST)" userId="S::lorraine.allchurch@nhs.net::728e0c51-61b7-4d6b-91d9-df205a1818a6" providerId="AD" clId="Web-{0D318F3E-3C98-4A41-B2E7-74B95AC20EE8}" dt="2021-10-21T10:17:54.475" v="1100" actId="20577"/>
          <ac:spMkLst>
            <pc:docMk/>
            <pc:sldMk cId="3856144342" sldId="256"/>
            <ac:spMk id="5" creationId="{67A92548-2C52-4971-B079-2D7BC85E4002}"/>
          </ac:spMkLst>
        </pc:spChg>
        <pc:spChg chg="add">
          <ac:chgData name="ALLCHURCH, Lorraine (THE DUDLEY GROUP NHS FOUNDATION TRUST)" userId="S::lorraine.allchurch@nhs.net::728e0c51-61b7-4d6b-91d9-df205a1818a6" providerId="AD" clId="Web-{0D318F3E-3C98-4A41-B2E7-74B95AC20EE8}" dt="2021-10-21T08:55:14.770" v="1"/>
          <ac:spMkLst>
            <pc:docMk/>
            <pc:sldMk cId="3856144342" sldId="256"/>
            <ac:spMk id="8" creationId="{7E134C76-7FB4-4BB7-9322-DD8A4B179ACD}"/>
          </ac:spMkLst>
        </pc:spChg>
        <pc:spChg chg="add">
          <ac:chgData name="ALLCHURCH, Lorraine (THE DUDLEY GROUP NHS FOUNDATION TRUST)" userId="S::lorraine.allchurch@nhs.net::728e0c51-61b7-4d6b-91d9-df205a1818a6" providerId="AD" clId="Web-{0D318F3E-3C98-4A41-B2E7-74B95AC20EE8}" dt="2021-10-21T08:55:14.770" v="1"/>
          <ac:spMkLst>
            <pc:docMk/>
            <pc:sldMk cId="3856144342" sldId="256"/>
            <ac:spMk id="10" creationId="{C0C57804-4F33-4D85-AA3E-DA0F214BBD91}"/>
          </ac:spMkLst>
        </pc:spChg>
        <pc:picChg chg="add mod">
          <ac:chgData name="ALLCHURCH, Lorraine (THE DUDLEY GROUP NHS FOUNDATION TRUST)" userId="S::lorraine.allchurch@nhs.net::728e0c51-61b7-4d6b-91d9-df205a1818a6" providerId="AD" clId="Web-{0D318F3E-3C98-4A41-B2E7-74B95AC20EE8}" dt="2021-10-21T08:55:35.005" v="3" actId="1076"/>
          <ac:picMkLst>
            <pc:docMk/>
            <pc:sldMk cId="3856144342" sldId="256"/>
            <ac:picMk id="4" creationId="{5FF18272-3D61-4489-BC63-D1698B277D80}"/>
          </ac:picMkLst>
        </pc:picChg>
        <pc:picChg chg="add mod">
          <ac:chgData name="ALLCHURCH, Lorraine (THE DUDLEY GROUP NHS FOUNDATION TRUST)" userId="S::lorraine.allchurch@nhs.net::728e0c51-61b7-4d6b-91d9-df205a1818a6" providerId="AD" clId="Web-{0D318F3E-3C98-4A41-B2E7-74B95AC20EE8}" dt="2021-10-21T09:19:40.220" v="316" actId="14100"/>
          <ac:picMkLst>
            <pc:docMk/>
            <pc:sldMk cId="3856144342" sldId="256"/>
            <ac:picMk id="6" creationId="{1DB5CF94-76FE-4918-A839-95239699C052}"/>
          </ac:picMkLst>
        </pc:picChg>
        <pc:picChg chg="add mod">
          <ac:chgData name="ALLCHURCH, Lorraine (THE DUDLEY GROUP NHS FOUNDATION TRUST)" userId="S::lorraine.allchurch@nhs.net::728e0c51-61b7-4d6b-91d9-df205a1818a6" providerId="AD" clId="Web-{0D318F3E-3C98-4A41-B2E7-74B95AC20EE8}" dt="2021-10-21T09:19:27.861" v="314" actId="1076"/>
          <ac:picMkLst>
            <pc:docMk/>
            <pc:sldMk cId="3856144342" sldId="256"/>
            <ac:picMk id="7" creationId="{9EF3054B-6A01-4CB5-BE82-3D777C06CC2D}"/>
          </ac:picMkLst>
        </pc:picChg>
        <pc:picChg chg="add mod">
          <ac:chgData name="ALLCHURCH, Lorraine (THE DUDLEY GROUP NHS FOUNDATION TRUST)" userId="S::lorraine.allchurch@nhs.net::728e0c51-61b7-4d6b-91d9-df205a1818a6" providerId="AD" clId="Web-{0D318F3E-3C98-4A41-B2E7-74B95AC20EE8}" dt="2021-10-21T09:19:33.829" v="315" actId="14100"/>
          <ac:picMkLst>
            <pc:docMk/>
            <pc:sldMk cId="3856144342" sldId="256"/>
            <ac:picMk id="9" creationId="{BC1425CE-B969-4B64-813E-C4329A0CF732}"/>
          </ac:picMkLst>
        </pc:picChg>
      </pc:sldChg>
      <pc:sldChg chg="addSp delSp modSp new mod setBg setClrOvrMap">
        <pc:chgData name="ALLCHURCH, Lorraine (THE DUDLEY GROUP NHS FOUNDATION TRUST)" userId="S::lorraine.allchurch@nhs.net::728e0c51-61b7-4d6b-91d9-df205a1818a6" providerId="AD" clId="Web-{0D318F3E-3C98-4A41-B2E7-74B95AC20EE8}" dt="2021-10-21T10:19:41.540" v="1104" actId="20577"/>
        <pc:sldMkLst>
          <pc:docMk/>
          <pc:sldMk cId="207882670" sldId="257"/>
        </pc:sldMkLst>
        <pc:spChg chg="del mod">
          <ac:chgData name="ALLCHURCH, Lorraine (THE DUDLEY GROUP NHS FOUNDATION TRUST)" userId="S::lorraine.allchurch@nhs.net::728e0c51-61b7-4d6b-91d9-df205a1818a6" providerId="AD" clId="Web-{0D318F3E-3C98-4A41-B2E7-74B95AC20EE8}" dt="2021-10-21T09:21:53.051" v="340"/>
          <ac:spMkLst>
            <pc:docMk/>
            <pc:sldMk cId="207882670" sldId="257"/>
            <ac:spMk id="2" creationId="{F8773848-067F-48AA-BD7D-16767EE27FDD}"/>
          </ac:spMkLst>
        </pc:spChg>
        <pc:spChg chg="del">
          <ac:chgData name="ALLCHURCH, Lorraine (THE DUDLEY GROUP NHS FOUNDATION TRUST)" userId="S::lorraine.allchurch@nhs.net::728e0c51-61b7-4d6b-91d9-df205a1818a6" providerId="AD" clId="Web-{0D318F3E-3C98-4A41-B2E7-74B95AC20EE8}" dt="2021-10-21T09:07:54.003" v="160"/>
          <ac:spMkLst>
            <pc:docMk/>
            <pc:sldMk cId="207882670" sldId="257"/>
            <ac:spMk id="3" creationId="{A46D5A12-2D05-47B9-B651-CC646F664378}"/>
          </ac:spMkLst>
        </pc:spChg>
        <pc:spChg chg="add mod">
          <ac:chgData name="ALLCHURCH, Lorraine (THE DUDLEY GROUP NHS FOUNDATION TRUST)" userId="S::lorraine.allchurch@nhs.net::728e0c51-61b7-4d6b-91d9-df205a1818a6" providerId="AD" clId="Web-{0D318F3E-3C98-4A41-B2E7-74B95AC20EE8}" dt="2021-10-21T10:04:41.600" v="1003" actId="14100"/>
          <ac:spMkLst>
            <pc:docMk/>
            <pc:sldMk cId="207882670" sldId="257"/>
            <ac:spMk id="6" creationId="{CE970ACD-1F4F-4518-A081-ACC5B18C94F3}"/>
          </ac:spMkLst>
        </pc:spChg>
        <pc:spChg chg="add mod">
          <ac:chgData name="ALLCHURCH, Lorraine (THE DUDLEY GROUP NHS FOUNDATION TRUST)" userId="S::lorraine.allchurch@nhs.net::728e0c51-61b7-4d6b-91d9-df205a1818a6" providerId="AD" clId="Web-{0D318F3E-3C98-4A41-B2E7-74B95AC20EE8}" dt="2021-10-21T10:19:41.540" v="1104" actId="20577"/>
          <ac:spMkLst>
            <pc:docMk/>
            <pc:sldMk cId="207882670" sldId="257"/>
            <ac:spMk id="7" creationId="{4F09630A-80A0-486A-9283-D8A21D67EAA6}"/>
          </ac:spMkLst>
        </pc:spChg>
        <pc:spChg chg="add">
          <ac:chgData name="ALLCHURCH, Lorraine (THE DUDLEY GROUP NHS FOUNDATION TRUST)" userId="S::lorraine.allchurch@nhs.net::728e0c51-61b7-4d6b-91d9-df205a1818a6" providerId="AD" clId="Web-{0D318F3E-3C98-4A41-B2E7-74B95AC20EE8}" dt="2021-10-21T09:59:49.626" v="894"/>
          <ac:spMkLst>
            <pc:docMk/>
            <pc:sldMk cId="207882670" sldId="257"/>
            <ac:spMk id="17" creationId="{BA9100AC-E08B-4E21-A013-9A6A4919BE7C}"/>
          </ac:spMkLst>
        </pc:spChg>
        <pc:spChg chg="add del">
          <ac:chgData name="ALLCHURCH, Lorraine (THE DUDLEY GROUP NHS FOUNDATION TRUST)" userId="S::lorraine.allchurch@nhs.net::728e0c51-61b7-4d6b-91d9-df205a1818a6" providerId="AD" clId="Web-{0D318F3E-3C98-4A41-B2E7-74B95AC20EE8}" dt="2021-10-21T10:01:52.097" v="964"/>
          <ac:spMkLst>
            <pc:docMk/>
            <pc:sldMk cId="207882670" sldId="257"/>
            <ac:spMk id="18" creationId="{7E134C76-7FB4-4BB7-9322-DD8A4B179ACD}"/>
          </ac:spMkLst>
        </pc:spChg>
        <pc:spChg chg="add mod">
          <ac:chgData name="ALLCHURCH, Lorraine (THE DUDLEY GROUP NHS FOUNDATION TRUST)" userId="S::lorraine.allchurch@nhs.net::728e0c51-61b7-4d6b-91d9-df205a1818a6" providerId="AD" clId="Web-{0D318F3E-3C98-4A41-B2E7-74B95AC20EE8}" dt="2021-10-21T10:16:59.005" v="1089" actId="1076"/>
          <ac:spMkLst>
            <pc:docMk/>
            <pc:sldMk cId="207882670" sldId="257"/>
            <ac:spMk id="19" creationId="{BA9100AC-E08B-4E21-A013-9A6A4919BE7C}"/>
          </ac:spMkLst>
        </pc:spChg>
        <pc:spChg chg="add del">
          <ac:chgData name="ALLCHURCH, Lorraine (THE DUDLEY GROUP NHS FOUNDATION TRUST)" userId="S::lorraine.allchurch@nhs.net::728e0c51-61b7-4d6b-91d9-df205a1818a6" providerId="AD" clId="Web-{0D318F3E-3C98-4A41-B2E7-74B95AC20EE8}" dt="2021-10-21T10:01:52.097" v="964"/>
          <ac:spMkLst>
            <pc:docMk/>
            <pc:sldMk cId="207882670" sldId="257"/>
            <ac:spMk id="20" creationId="{C0C57804-4F33-4D85-AA3E-DA0F214BBD91}"/>
          </ac:spMkLst>
        </pc:spChg>
        <pc:spChg chg="add">
          <ac:chgData name="ALLCHURCH, Lorraine (THE DUDLEY GROUP NHS FOUNDATION TRUST)" userId="S::lorraine.allchurch@nhs.net::728e0c51-61b7-4d6b-91d9-df205a1818a6" providerId="AD" clId="Web-{0D318F3E-3C98-4A41-B2E7-74B95AC20EE8}" dt="2021-10-21T10:01:52.097" v="964"/>
          <ac:spMkLst>
            <pc:docMk/>
            <pc:sldMk cId="207882670" sldId="257"/>
            <ac:spMk id="25" creationId="{AD2D45C7-2E37-44FD-AC77-116CD14B9ED9}"/>
          </ac:spMkLst>
        </pc:spChg>
        <pc:spChg chg="add">
          <ac:chgData name="ALLCHURCH, Lorraine (THE DUDLEY GROUP NHS FOUNDATION TRUST)" userId="S::lorraine.allchurch@nhs.net::728e0c51-61b7-4d6b-91d9-df205a1818a6" providerId="AD" clId="Web-{0D318F3E-3C98-4A41-B2E7-74B95AC20EE8}" dt="2021-10-21T10:01:52.097" v="964"/>
          <ac:spMkLst>
            <pc:docMk/>
            <pc:sldMk cId="207882670" sldId="257"/>
            <ac:spMk id="27" creationId="{1FF88480-2CF1-4C54-8CE3-2CA9CD9FF896}"/>
          </ac:spMkLst>
        </pc:spChg>
        <pc:picChg chg="add ord">
          <ac:chgData name="ALLCHURCH, Lorraine (THE DUDLEY GROUP NHS FOUNDATION TRUST)" userId="S::lorraine.allchurch@nhs.net::728e0c51-61b7-4d6b-91d9-df205a1818a6" providerId="AD" clId="Web-{0D318F3E-3C98-4A41-B2E7-74B95AC20EE8}" dt="2021-10-21T10:01:52.097" v="964"/>
          <ac:picMkLst>
            <pc:docMk/>
            <pc:sldMk cId="207882670" sldId="257"/>
            <ac:picMk id="4" creationId="{9196E59B-DDFB-461A-A088-C1414DFF9B46}"/>
          </ac:picMkLst>
        </pc:picChg>
        <pc:picChg chg="add mod ord">
          <ac:chgData name="ALLCHURCH, Lorraine (THE DUDLEY GROUP NHS FOUNDATION TRUST)" userId="S::lorraine.allchurch@nhs.net::728e0c51-61b7-4d6b-91d9-df205a1818a6" providerId="AD" clId="Web-{0D318F3E-3C98-4A41-B2E7-74B95AC20EE8}" dt="2021-10-21T10:01:52.097" v="964"/>
          <ac:picMkLst>
            <pc:docMk/>
            <pc:sldMk cId="207882670" sldId="257"/>
            <ac:picMk id="5" creationId="{8CC603F4-61B8-49D4-BD75-2B5183170547}"/>
          </ac:picMkLst>
        </pc:picChg>
        <pc:cxnChg chg="add del">
          <ac:chgData name="ALLCHURCH, Lorraine (THE DUDLEY GROUP NHS FOUNDATION TRUST)" userId="S::lorraine.allchurch@nhs.net::728e0c51-61b7-4d6b-91d9-df205a1818a6" providerId="AD" clId="Web-{0D318F3E-3C98-4A41-B2E7-74B95AC20EE8}" dt="2021-10-21T10:01:52.097" v="964"/>
          <ac:cxnSpMkLst>
            <pc:docMk/>
            <pc:sldMk cId="207882670" sldId="257"/>
            <ac:cxnSpMk id="8" creationId="{FEB90296-CFE0-401D-9CA3-32966EC4F01D}"/>
          </ac:cxnSpMkLst>
        </pc:cxnChg>
        <pc:cxnChg chg="add del">
          <ac:chgData name="ALLCHURCH, Lorraine (THE DUDLEY GROUP NHS FOUNDATION TRUST)" userId="S::lorraine.allchurch@nhs.net::728e0c51-61b7-4d6b-91d9-df205a1818a6" providerId="AD" clId="Web-{0D318F3E-3C98-4A41-B2E7-74B95AC20EE8}" dt="2021-10-21T10:01:52.097" v="964"/>
          <ac:cxnSpMkLst>
            <pc:docMk/>
            <pc:sldMk cId="207882670" sldId="257"/>
            <ac:cxnSpMk id="10" creationId="{08C9B4EE-7611-4ED9-B356-7BDD377C39B0}"/>
          </ac:cxnSpMkLst>
        </pc:cxnChg>
        <pc:cxnChg chg="add del">
          <ac:chgData name="ALLCHURCH, Lorraine (THE DUDLEY GROUP NHS FOUNDATION TRUST)" userId="S::lorraine.allchurch@nhs.net::728e0c51-61b7-4d6b-91d9-df205a1818a6" providerId="AD" clId="Web-{0D318F3E-3C98-4A41-B2E7-74B95AC20EE8}" dt="2021-10-21T10:01:52.097" v="964"/>
          <ac:cxnSpMkLst>
            <pc:docMk/>
            <pc:sldMk cId="207882670" sldId="257"/>
            <ac:cxnSpMk id="12" creationId="{4A4F266A-F2F7-47CD-8BBC-E3777E982FD2}"/>
          </ac:cxnSpMkLst>
        </pc:cxnChg>
        <pc:cxnChg chg="add del">
          <ac:chgData name="ALLCHURCH, Lorraine (THE DUDLEY GROUP NHS FOUNDATION TRUST)" userId="S::lorraine.allchurch@nhs.net::728e0c51-61b7-4d6b-91d9-df205a1818a6" providerId="AD" clId="Web-{0D318F3E-3C98-4A41-B2E7-74B95AC20EE8}" dt="2021-10-21T10:01:52.097" v="964"/>
          <ac:cxnSpMkLst>
            <pc:docMk/>
            <pc:sldMk cId="207882670" sldId="257"/>
            <ac:cxnSpMk id="14" creationId="{20D69C80-8919-4A32-B897-F2A21F940574}"/>
          </ac:cxnSpMkLst>
        </pc:cxnChg>
        <pc:cxnChg chg="add del">
          <ac:chgData name="ALLCHURCH, Lorraine (THE DUDLEY GROUP NHS FOUNDATION TRUST)" userId="S::lorraine.allchurch@nhs.net::728e0c51-61b7-4d6b-91d9-df205a1818a6" providerId="AD" clId="Web-{0D318F3E-3C98-4A41-B2E7-74B95AC20EE8}" dt="2021-10-21T10:01:52.097" v="964"/>
          <ac:cxnSpMkLst>
            <pc:docMk/>
            <pc:sldMk cId="207882670" sldId="257"/>
            <ac:cxnSpMk id="16" creationId="{F427B072-CC5B-481B-9719-8CD4C54444BE}"/>
          </ac:cxnSpMkLst>
        </pc:cxnChg>
      </pc:sldChg>
      <pc:sldChg chg="addSp delSp modSp new mod setBg setClrOvrMap">
        <pc:chgData name="ALLCHURCH, Lorraine (THE DUDLEY GROUP NHS FOUNDATION TRUST)" userId="S::lorraine.allchurch@nhs.net::728e0c51-61b7-4d6b-91d9-df205a1818a6" providerId="AD" clId="Web-{0D318F3E-3C98-4A41-B2E7-74B95AC20EE8}" dt="2021-10-21T10:19:56.259" v="1110" actId="20577"/>
        <pc:sldMkLst>
          <pc:docMk/>
          <pc:sldMk cId="2490810967" sldId="258"/>
        </pc:sldMkLst>
        <pc:spChg chg="mod">
          <ac:chgData name="ALLCHURCH, Lorraine (THE DUDLEY GROUP NHS FOUNDATION TRUST)" userId="S::lorraine.allchurch@nhs.net::728e0c51-61b7-4d6b-91d9-df205a1818a6" providerId="AD" clId="Web-{0D318F3E-3C98-4A41-B2E7-74B95AC20EE8}" dt="2021-10-21T09:34:34.566" v="536" actId="14100"/>
          <ac:spMkLst>
            <pc:docMk/>
            <pc:sldMk cId="2490810967" sldId="258"/>
            <ac:spMk id="2" creationId="{F9EAD775-245B-4336-A69C-C3757A694CCD}"/>
          </ac:spMkLst>
        </pc:spChg>
        <pc:spChg chg="del">
          <ac:chgData name="ALLCHURCH, Lorraine (THE DUDLEY GROUP NHS FOUNDATION TRUST)" userId="S::lorraine.allchurch@nhs.net::728e0c51-61b7-4d6b-91d9-df205a1818a6" providerId="AD" clId="Web-{0D318F3E-3C98-4A41-B2E7-74B95AC20EE8}" dt="2021-10-21T09:08:24.379" v="163"/>
          <ac:spMkLst>
            <pc:docMk/>
            <pc:sldMk cId="2490810967" sldId="258"/>
            <ac:spMk id="3" creationId="{9FE063AC-0D36-4733-BF00-438839E89039}"/>
          </ac:spMkLst>
        </pc:spChg>
        <pc:spChg chg="add mod">
          <ac:chgData name="ALLCHURCH, Lorraine (THE DUDLEY GROUP NHS FOUNDATION TRUST)" userId="S::lorraine.allchurch@nhs.net::728e0c51-61b7-4d6b-91d9-df205a1818a6" providerId="AD" clId="Web-{0D318F3E-3C98-4A41-B2E7-74B95AC20EE8}" dt="2021-10-21T10:19:56.259" v="1110" actId="20577"/>
          <ac:spMkLst>
            <pc:docMk/>
            <pc:sldMk cId="2490810967" sldId="258"/>
            <ac:spMk id="5" creationId="{B7CAD0E0-CD3B-4E50-B798-E7C62C77E1E7}"/>
          </ac:spMkLst>
        </pc:spChg>
        <pc:spChg chg="add">
          <ac:chgData name="ALLCHURCH, Lorraine (THE DUDLEY GROUP NHS FOUNDATION TRUST)" userId="S::lorraine.allchurch@nhs.net::728e0c51-61b7-4d6b-91d9-df205a1818a6" providerId="AD" clId="Web-{0D318F3E-3C98-4A41-B2E7-74B95AC20EE8}" dt="2021-10-21T09:08:24.379" v="163"/>
          <ac:spMkLst>
            <pc:docMk/>
            <pc:sldMk cId="2490810967" sldId="258"/>
            <ac:spMk id="18" creationId="{7E134C76-7FB4-4BB7-9322-DD8A4B179ACD}"/>
          </ac:spMkLst>
        </pc:spChg>
        <pc:spChg chg="add">
          <ac:chgData name="ALLCHURCH, Lorraine (THE DUDLEY GROUP NHS FOUNDATION TRUST)" userId="S::lorraine.allchurch@nhs.net::728e0c51-61b7-4d6b-91d9-df205a1818a6" providerId="AD" clId="Web-{0D318F3E-3C98-4A41-B2E7-74B95AC20EE8}" dt="2021-10-21T09:08:24.379" v="163"/>
          <ac:spMkLst>
            <pc:docMk/>
            <pc:sldMk cId="2490810967" sldId="258"/>
            <ac:spMk id="20" creationId="{C0C57804-4F33-4D85-AA3E-DA0F214BBD91}"/>
          </ac:spMkLst>
        </pc:spChg>
        <pc:picChg chg="add">
          <ac:chgData name="ALLCHURCH, Lorraine (THE DUDLEY GROUP NHS FOUNDATION TRUST)" userId="S::lorraine.allchurch@nhs.net::728e0c51-61b7-4d6b-91d9-df205a1818a6" providerId="AD" clId="Web-{0D318F3E-3C98-4A41-B2E7-74B95AC20EE8}" dt="2021-10-21T09:08:49.567" v="164"/>
          <ac:picMkLst>
            <pc:docMk/>
            <pc:sldMk cId="2490810967" sldId="258"/>
            <ac:picMk id="4" creationId="{53CB3C89-E49B-4F3F-B5EE-D6F3322ACD73}"/>
          </ac:picMkLst>
        </pc:picChg>
        <pc:picChg chg="add mod">
          <ac:chgData name="ALLCHURCH, Lorraine (THE DUDLEY GROUP NHS FOUNDATION TRUST)" userId="S::lorraine.allchurch@nhs.net::728e0c51-61b7-4d6b-91d9-df205a1818a6" providerId="AD" clId="Web-{0D318F3E-3C98-4A41-B2E7-74B95AC20EE8}" dt="2021-10-21T09:45:08.953" v="748" actId="1076"/>
          <ac:picMkLst>
            <pc:docMk/>
            <pc:sldMk cId="2490810967" sldId="258"/>
            <ac:picMk id="6" creationId="{3BBD097A-283C-46BE-A153-9D97CBCD7469}"/>
          </ac:picMkLst>
        </pc:picChg>
        <pc:cxnChg chg="add">
          <ac:chgData name="ALLCHURCH, Lorraine (THE DUDLEY GROUP NHS FOUNDATION TRUST)" userId="S::lorraine.allchurch@nhs.net::728e0c51-61b7-4d6b-91d9-df205a1818a6" providerId="AD" clId="Web-{0D318F3E-3C98-4A41-B2E7-74B95AC20EE8}" dt="2021-10-21T09:08:24.379" v="163"/>
          <ac:cxnSpMkLst>
            <pc:docMk/>
            <pc:sldMk cId="2490810967" sldId="258"/>
            <ac:cxnSpMk id="8" creationId="{FEB90296-CFE0-401D-9CA3-32966EC4F01D}"/>
          </ac:cxnSpMkLst>
        </pc:cxnChg>
        <pc:cxnChg chg="add">
          <ac:chgData name="ALLCHURCH, Lorraine (THE DUDLEY GROUP NHS FOUNDATION TRUST)" userId="S::lorraine.allchurch@nhs.net::728e0c51-61b7-4d6b-91d9-df205a1818a6" providerId="AD" clId="Web-{0D318F3E-3C98-4A41-B2E7-74B95AC20EE8}" dt="2021-10-21T09:08:24.379" v="163"/>
          <ac:cxnSpMkLst>
            <pc:docMk/>
            <pc:sldMk cId="2490810967" sldId="258"/>
            <ac:cxnSpMk id="10" creationId="{08C9B4EE-7611-4ED9-B356-7BDD377C39B0}"/>
          </ac:cxnSpMkLst>
        </pc:cxnChg>
        <pc:cxnChg chg="add">
          <ac:chgData name="ALLCHURCH, Lorraine (THE DUDLEY GROUP NHS FOUNDATION TRUST)" userId="S::lorraine.allchurch@nhs.net::728e0c51-61b7-4d6b-91d9-df205a1818a6" providerId="AD" clId="Web-{0D318F3E-3C98-4A41-B2E7-74B95AC20EE8}" dt="2021-10-21T09:08:24.379" v="163"/>
          <ac:cxnSpMkLst>
            <pc:docMk/>
            <pc:sldMk cId="2490810967" sldId="258"/>
            <ac:cxnSpMk id="12" creationId="{4A4F266A-F2F7-47CD-8BBC-E3777E982FD2}"/>
          </ac:cxnSpMkLst>
        </pc:cxnChg>
        <pc:cxnChg chg="add">
          <ac:chgData name="ALLCHURCH, Lorraine (THE DUDLEY GROUP NHS FOUNDATION TRUST)" userId="S::lorraine.allchurch@nhs.net::728e0c51-61b7-4d6b-91d9-df205a1818a6" providerId="AD" clId="Web-{0D318F3E-3C98-4A41-B2E7-74B95AC20EE8}" dt="2021-10-21T09:08:24.379" v="163"/>
          <ac:cxnSpMkLst>
            <pc:docMk/>
            <pc:sldMk cId="2490810967" sldId="258"/>
            <ac:cxnSpMk id="14" creationId="{20D69C80-8919-4A32-B897-F2A21F940574}"/>
          </ac:cxnSpMkLst>
        </pc:cxnChg>
        <pc:cxnChg chg="add">
          <ac:chgData name="ALLCHURCH, Lorraine (THE DUDLEY GROUP NHS FOUNDATION TRUST)" userId="S::lorraine.allchurch@nhs.net::728e0c51-61b7-4d6b-91d9-df205a1818a6" providerId="AD" clId="Web-{0D318F3E-3C98-4A41-B2E7-74B95AC20EE8}" dt="2021-10-21T09:08:24.379" v="163"/>
          <ac:cxnSpMkLst>
            <pc:docMk/>
            <pc:sldMk cId="2490810967" sldId="258"/>
            <ac:cxnSpMk id="16" creationId="{F427B072-CC5B-481B-9719-8CD4C54444BE}"/>
          </ac:cxnSpMkLst>
        </pc:cxnChg>
      </pc:sldChg>
      <pc:sldMasterChg chg="del delSldLayout">
        <pc:chgData name="ALLCHURCH, Lorraine (THE DUDLEY GROUP NHS FOUNDATION TRUST)" userId="S::lorraine.allchurch@nhs.net::728e0c51-61b7-4d6b-91d9-df205a1818a6" providerId="AD" clId="Web-{0D318F3E-3C98-4A41-B2E7-74B95AC20EE8}" dt="2021-10-21T08:55:11.254" v="0"/>
        <pc:sldMasterMkLst>
          <pc:docMk/>
          <pc:sldMasterMk cId="0" sldId="2147483648"/>
        </pc:sldMasterMkLst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60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63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66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67"/>
          </pc:sldLayoutMkLst>
        </pc:sldLayoutChg>
        <pc:sldLayoutChg chg="del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0" sldId="2147483648"/>
            <pc:sldLayoutMk cId="0" sldId="2147483668"/>
          </pc:sldLayoutMkLst>
        </pc:sldLayoutChg>
      </pc:sldMasterChg>
      <pc:sldMasterChg chg="add addSldLayout modSldLayout">
        <pc:chgData name="ALLCHURCH, Lorraine (THE DUDLEY GROUP NHS FOUNDATION TRUST)" userId="S::lorraine.allchurch@nhs.net::728e0c51-61b7-4d6b-91d9-df205a1818a6" providerId="AD" clId="Web-{0D318F3E-3C98-4A41-B2E7-74B95AC20EE8}" dt="2021-10-21T08:55:11.254" v="0"/>
        <pc:sldMasterMkLst>
          <pc:docMk/>
          <pc:sldMasterMk cId="50486465" sldId="2147483669"/>
        </pc:sldMasterMkLst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1007816461" sldId="2147483670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3958164390" sldId="2147483671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3135669091" sldId="2147483672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2665444548" sldId="2147483673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3252652674" sldId="2147483674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306387033" sldId="2147483675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315837959" sldId="2147483676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2966532208" sldId="2147483677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3033601515" sldId="2147483678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3591978498" sldId="2147483679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651453222" sldId="2147483680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1167987713" sldId="2147483681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606499446" sldId="2147483682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1678787612" sldId="2147483683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886334398" sldId="2147483684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1483359251" sldId="2147483685"/>
          </pc:sldLayoutMkLst>
        </pc:sldLayoutChg>
        <pc:sldLayoutChg chg="add mod replId">
          <pc:chgData name="ALLCHURCH, Lorraine (THE DUDLEY GROUP NHS FOUNDATION TRUST)" userId="S::lorraine.allchurch@nhs.net::728e0c51-61b7-4d6b-91d9-df205a1818a6" providerId="AD" clId="Web-{0D318F3E-3C98-4A41-B2E7-74B95AC20EE8}" dt="2021-10-21T08:55:11.254" v="0"/>
          <pc:sldLayoutMkLst>
            <pc:docMk/>
            <pc:sldMasterMk cId="50486465" sldId="2147483669"/>
            <pc:sldLayoutMk cId="2034448559" sldId="2147483686"/>
          </pc:sldLayoutMkLst>
        </pc:sldLayoutChg>
      </pc:sldMasterChg>
    </pc:docChg>
  </pc:docChgLst>
  <pc:docChgLst>
    <pc:chgData name="ALLCHURCH, Lorraine (THE DUDLEY GROUP NHS FOUNDATION TRUST)" userId="S::lorraine.allchurch@nhs.net::728e0c51-61b7-4d6b-91d9-df205a1818a6" providerId="AD" clId="Web-{39E0B074-3E17-BC8D-EBE4-C34022E3F7A8}"/>
    <pc:docChg chg="modSld">
      <pc:chgData name="ALLCHURCH, Lorraine (THE DUDLEY GROUP NHS FOUNDATION TRUST)" userId="S::lorraine.allchurch@nhs.net::728e0c51-61b7-4d6b-91d9-df205a1818a6" providerId="AD" clId="Web-{39E0B074-3E17-BC8D-EBE4-C34022E3F7A8}" dt="2021-10-22T08:45:11.618" v="21" actId="20577"/>
      <pc:docMkLst>
        <pc:docMk/>
      </pc:docMkLst>
      <pc:sldChg chg="modSp">
        <pc:chgData name="ALLCHURCH, Lorraine (THE DUDLEY GROUP NHS FOUNDATION TRUST)" userId="S::lorraine.allchurch@nhs.net::728e0c51-61b7-4d6b-91d9-df205a1818a6" providerId="AD" clId="Web-{39E0B074-3E17-BC8D-EBE4-C34022E3F7A8}" dt="2021-10-22T08:45:11.618" v="21" actId="20577"/>
        <pc:sldMkLst>
          <pc:docMk/>
          <pc:sldMk cId="207882670" sldId="257"/>
        </pc:sldMkLst>
        <pc:spChg chg="mod">
          <ac:chgData name="ALLCHURCH, Lorraine (THE DUDLEY GROUP NHS FOUNDATION TRUST)" userId="S::lorraine.allchurch@nhs.net::728e0c51-61b7-4d6b-91d9-df205a1818a6" providerId="AD" clId="Web-{39E0B074-3E17-BC8D-EBE4-C34022E3F7A8}" dt="2021-10-22T08:45:11.618" v="21" actId="20577"/>
          <ac:spMkLst>
            <pc:docMk/>
            <pc:sldMk cId="207882670" sldId="257"/>
            <ac:spMk id="7" creationId="{4F09630A-80A0-486A-9283-D8A21D67EA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0FCB736-0ADD-49BB-B6DE-B82334245F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F83AE6-440A-41CC-97E8-CB5B489679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2A0DD-9D25-4E63-A187-2DD30194DBFD}" type="datetime1">
              <a:rPr lang="en-GB" smtClean="0"/>
              <a:t>27/10/2021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56C4EC-0C1D-4CB6-A06C-633D86E643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0F510-C925-4D25-B15A-6F217A3CFD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CD996-28E9-4091-BD1A-BF7E37D77A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8767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0D70F6-D675-4BF2-9C80-0A6E714C3280}" type="datetime1">
              <a:rPr lang="en-GB" smtClean="0"/>
              <a:pPr/>
              <a:t>27/10/2021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FF5F66-C26C-4A0C-9C41-1168CB2D5E67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4953299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FF5F66-C26C-4A0C-9C41-1168CB2D5E6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29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81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7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53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79877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499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78787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dirty="0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34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359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44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6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669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4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6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8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32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01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64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10380000" flipV="1">
            <a:off x="850101" y="-741185"/>
            <a:ext cx="9836963" cy="52890"/>
          </a:xfrm>
        </p:spPr>
        <p:txBody>
          <a:bodyPr rtlCol="0">
            <a:normAutofit fontScale="90000"/>
          </a:bodyPr>
          <a:lstStyle/>
          <a:p>
            <a:endParaRPr lang="en-GB" sz="32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8553" y="1563029"/>
            <a:ext cx="10090912" cy="3624146"/>
          </a:xfrm>
        </p:spPr>
        <p:txBody>
          <a:bodyPr rtlCol="0">
            <a:normAutofit/>
          </a:bodyPr>
          <a:lstStyle/>
          <a:p>
            <a:r>
              <a:rPr lang="en-GB" sz="3200" dirty="0">
                <a:solidFill>
                  <a:schemeClr val="tx2"/>
                </a:solidFill>
                <a:latin typeface="Arial"/>
                <a:cs typeface="Arial"/>
              </a:rPr>
              <a:t>Lorraine Allchurch Assistant Therapy Practitioner </a:t>
            </a:r>
          </a:p>
          <a:p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 Clinical background ATP in Acute Frailty , AMU &amp; ED</a:t>
            </a:r>
            <a:r>
              <a:rPr lang="en-GB" dirty="0">
                <a:solidFill>
                  <a:schemeClr val="tx2"/>
                </a:solidFill>
              </a:rPr>
              <a:t> </a:t>
            </a:r>
            <a:r>
              <a:rPr lang="en-GB" dirty="0">
                <a:solidFill>
                  <a:schemeClr val="tx2"/>
                </a:solidFill>
                <a:latin typeface="Arial"/>
                <a:cs typeface="Arial"/>
              </a:rPr>
              <a:t>for 13 years </a:t>
            </a:r>
          </a:p>
          <a:p>
            <a:endParaRPr lang="en-GB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5FF18272-3D61-4489-BC63-D1698B277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18002" y="5793872"/>
            <a:ext cx="1847850" cy="771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7A92548-2C52-4971-B079-2D7BC85E4002}"/>
              </a:ext>
            </a:extLst>
          </p:cNvPr>
          <p:cNvSpPr txBox="1"/>
          <p:nvPr/>
        </p:nvSpPr>
        <p:spPr>
          <a:xfrm>
            <a:off x="719254" y="2958790"/>
            <a:ext cx="10632686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solidFill>
                  <a:schemeClr val="tx2"/>
                </a:solidFill>
                <a:ea typeface="+mn-lt"/>
                <a:cs typeface="+mn-lt"/>
              </a:rPr>
              <a:t> </a:t>
            </a:r>
            <a:r>
              <a:rPr lang="en-GB" dirty="0">
                <a:solidFill>
                  <a:schemeClr val="tx2"/>
                </a:solidFill>
                <a:latin typeface="Century Gothic"/>
                <a:ea typeface="+mn-lt"/>
                <a:cs typeface="+mn-lt"/>
              </a:rPr>
              <a:t> </a:t>
            </a:r>
            <a:r>
              <a:rPr lang="en-GB" sz="2000" dirty="0">
                <a:solidFill>
                  <a:schemeClr val="tx2"/>
                </a:solidFill>
                <a:latin typeface="Arial"/>
                <a:ea typeface="+mn-lt"/>
                <a:cs typeface="+mn-lt"/>
              </a:rPr>
              <a:t>Associate member CSP </a:t>
            </a:r>
          </a:p>
          <a:p>
            <a:endParaRPr lang="en-GB" sz="2000" dirty="0">
              <a:solidFill>
                <a:schemeClr val="tx2"/>
              </a:solidFill>
              <a:latin typeface="Arial"/>
              <a:cs typeface="Arial"/>
            </a:endParaRPr>
          </a:p>
          <a:p>
            <a:r>
              <a:rPr lang="en-GB" sz="2000" dirty="0">
                <a:solidFill>
                  <a:schemeClr val="tx2"/>
                </a:solidFill>
                <a:latin typeface="Arial"/>
                <a:cs typeface="Arial"/>
              </a:rPr>
              <a:t> West Midlands Regional Network co-chair </a:t>
            </a:r>
            <a:endParaRPr lang="en-GB" sz="2000">
              <a:solidFill>
                <a:schemeClr val="tx2"/>
              </a:solidFill>
              <a:latin typeface="Arial"/>
              <a:cs typeface="Arial"/>
            </a:endParaRPr>
          </a:p>
          <a:p>
            <a:endParaRPr lang="en-GB" sz="2000" dirty="0">
              <a:solidFill>
                <a:schemeClr val="tx2"/>
              </a:solidFill>
              <a:latin typeface="Arial"/>
              <a:ea typeface="+mn-lt"/>
              <a:cs typeface="+mn-lt"/>
            </a:endParaRPr>
          </a:p>
          <a:p>
            <a:r>
              <a:rPr lang="en-GB" sz="2000" dirty="0">
                <a:solidFill>
                  <a:schemeClr val="tx2"/>
                </a:solidFill>
                <a:latin typeface="Arial"/>
                <a:ea typeface="+mn-lt"/>
                <a:cs typeface="+mn-lt"/>
              </a:rPr>
              <a:t> Key themes from AHP LIA's ,lack of development opportunities for  AHP  support staff </a:t>
            </a:r>
            <a:r>
              <a:rPr lang="en-GB" sz="2000" dirty="0">
                <a:latin typeface="Arial"/>
                <a:ea typeface="+mn-lt"/>
                <a:cs typeface="+mn-lt"/>
              </a:rPr>
              <a:t/>
            </a:r>
            <a:br>
              <a:rPr lang="en-GB" sz="2000" dirty="0">
                <a:latin typeface="Arial"/>
                <a:ea typeface="+mn-lt"/>
                <a:cs typeface="+mn-lt"/>
              </a:rPr>
            </a:br>
            <a:endParaRPr lang="en-GB" sz="2000" b="1" cap="all">
              <a:solidFill>
                <a:srgbClr val="000000"/>
              </a:solidFill>
              <a:latin typeface="Arial"/>
              <a:ea typeface="+mn-lt"/>
              <a:cs typeface="+mn-lt"/>
            </a:endParaRP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1DB5CF94-76FE-4918-A839-95239699C0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365" y="5396958"/>
            <a:ext cx="2143590" cy="1463133"/>
          </a:xfrm>
          <a:prstGeom prst="rect">
            <a:avLst/>
          </a:prstGeom>
        </p:spPr>
      </p:pic>
      <p:pic>
        <p:nvPicPr>
          <p:cNvPr id="7" name="Picture 8" descr="Logo, company name&#10;&#10;Description automatically generated">
            <a:extLst>
              <a:ext uri="{FF2B5EF4-FFF2-40B4-BE49-F238E27FC236}">
                <a16:creationId xmlns:a16="http://schemas.microsoft.com/office/drawing/2014/main" id="{9EF3054B-6A01-4CB5-BE82-3D777C06CC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79181" y="5397028"/>
            <a:ext cx="2362200" cy="1462992"/>
          </a:xfrm>
          <a:prstGeom prst="rect">
            <a:avLst/>
          </a:prstGeom>
        </p:spPr>
      </p:pic>
      <p:pic>
        <p:nvPicPr>
          <p:cNvPr id="9" name="Picture 10">
            <a:extLst>
              <a:ext uri="{FF2B5EF4-FFF2-40B4-BE49-F238E27FC236}">
                <a16:creationId xmlns:a16="http://schemas.microsoft.com/office/drawing/2014/main" id="{BC1425CE-B969-4B64-813E-C4329A0CF7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49047" y="5396727"/>
            <a:ext cx="2278102" cy="146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1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nip Diagonal Corner Rectangle 6">
            <a:extLst>
              <a:ext uri="{FF2B5EF4-FFF2-40B4-BE49-F238E27FC236}">
                <a16:creationId xmlns:a16="http://schemas.microsoft.com/office/drawing/2014/main" id="{AD2D45C7-2E37-44FD-AC77-116CD14B9ED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925" y="2"/>
            <a:ext cx="12191075" cy="685799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002">
            <a:schemeClr val="dk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7" name="Snip Single Corner Rectangle 17">
            <a:extLst>
              <a:ext uri="{FF2B5EF4-FFF2-40B4-BE49-F238E27FC236}">
                <a16:creationId xmlns:a16="http://schemas.microsoft.com/office/drawing/2014/main" id="{1FF88480-2CF1-4C54-8CE3-2CA9CD9FF8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970ACD-1F4F-4518-A081-ACC5B18C94F3}"/>
              </a:ext>
            </a:extLst>
          </p:cNvPr>
          <p:cNvSpPr txBox="1"/>
          <p:nvPr/>
        </p:nvSpPr>
        <p:spPr>
          <a:xfrm flipV="1">
            <a:off x="526236" y="177181"/>
            <a:ext cx="8534400" cy="6339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25000" lnSpcReduction="200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endParaRPr lang="en-US" sz="4000" cap="all" dirty="0">
              <a:ln w="3175" cmpd="sng">
                <a:noFill/>
              </a:ln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09630A-80A0-486A-9283-D8A21D67EAA6}"/>
              </a:ext>
            </a:extLst>
          </p:cNvPr>
          <p:cNvSpPr txBox="1"/>
          <p:nvPr/>
        </p:nvSpPr>
        <p:spPr>
          <a:xfrm>
            <a:off x="786431" y="1011044"/>
            <a:ext cx="8534400" cy="427504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 fontScale="85000" lnSpcReduction="20000"/>
          </a:bodyPr>
          <a:lstStyle/>
          <a:p>
            <a:endParaRPr lang="en-US" sz="2000" b="1" cap="all" dirty="0">
              <a:solidFill>
                <a:schemeClr val="tx2"/>
              </a:solidFill>
              <a:latin typeface="Arial"/>
              <a:ea typeface="+mn-lt"/>
              <a:cs typeface="Arial"/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en-US" sz="2800" b="1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tx2"/>
                </a:solidFill>
                <a:latin typeface="Arial"/>
                <a:cs typeface="Arial"/>
              </a:rPr>
              <a:t>What makes my role Band 5</a:t>
            </a:r>
            <a:r>
              <a:rPr lang="en-US" sz="2800" b="1" dirty="0">
                <a:solidFill>
                  <a:schemeClr val="tx2"/>
                </a:solidFill>
                <a:latin typeface="Arial"/>
                <a:cs typeface="Arial"/>
              </a:rPr>
              <a:t> 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en-US" sz="2800" b="1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en-US" sz="2800" b="1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tx2"/>
                </a:solidFill>
                <a:latin typeface="Arial"/>
                <a:ea typeface="+mn-lt"/>
                <a:cs typeface="+mn-lt"/>
              </a:rPr>
              <a:t>Knowledge, skill and experience in leadership and development initiatives with </a:t>
            </a:r>
            <a:r>
              <a:rPr lang="en-US" sz="3600" b="1" i="1" dirty="0">
                <a:solidFill>
                  <a:schemeClr val="tx2"/>
                </a:solidFill>
                <a:latin typeface="Arial"/>
                <a:ea typeface="+mn-lt"/>
                <a:cs typeface="+mn-lt"/>
              </a:rPr>
              <a:t>responsibility</a:t>
            </a:r>
            <a:r>
              <a:rPr lang="en-US" sz="3600" dirty="0">
                <a:solidFill>
                  <a:schemeClr val="tx2"/>
                </a:solidFill>
                <a:latin typeface="Arial"/>
                <a:ea typeface="+mn-lt"/>
                <a:cs typeface="+mn-lt"/>
              </a:rPr>
              <a:t> to lead on a portfolio of work to develop the support worker role across the trust and professions </a:t>
            </a:r>
            <a:endParaRPr lang="en-US" sz="3600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en-US" sz="3600" b="1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en-US" sz="2800" b="1" dirty="0">
              <a:solidFill>
                <a:schemeClr val="tx2"/>
              </a:solidFill>
              <a:latin typeface="Arial"/>
              <a:cs typeface="Arial"/>
            </a:endParaRPr>
          </a:p>
          <a:p>
            <a:pPr>
              <a:spcBef>
                <a:spcPct val="20000"/>
              </a:spcBef>
              <a:spcAft>
                <a:spcPts val="600"/>
              </a:spcAft>
            </a:pPr>
            <a:endParaRPr lang="en-US" sz="2400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9196E59B-DDFB-461A-A088-C1414DFF9B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8002" y="5793872"/>
            <a:ext cx="1847850" cy="771525"/>
          </a:xfrm>
          <a:prstGeom prst="rect">
            <a:avLst/>
          </a:prstGeom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8CC603F4-61B8-49D4-BD75-2B51831705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3559" y="25787"/>
            <a:ext cx="1651078" cy="1100719"/>
          </a:xfrm>
          <a:prstGeom prst="rect">
            <a:avLst/>
          </a:prstGeom>
        </p:spPr>
      </p:pic>
      <p:sp>
        <p:nvSpPr>
          <p:cNvPr id="17" name="TextBox 1">
            <a:extLst>
              <a:ext uri="{FF2B5EF4-FFF2-40B4-BE49-F238E27FC236}">
                <a16:creationId xmlns:a16="http://schemas.microsoft.com/office/drawing/2014/main" id="{BA9100AC-E08B-4E21-A013-9A6A4919BE7C}"/>
              </a:ext>
            </a:extLst>
          </p:cNvPr>
          <p:cNvSpPr txBox="1"/>
          <p:nvPr/>
        </p:nvSpPr>
        <p:spPr>
          <a:xfrm>
            <a:off x="5841149" y="3364622"/>
            <a:ext cx="2743199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rtl="0">
              <a:defRPr lang="en-GB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/>
          </a:p>
        </p:txBody>
      </p:sp>
      <p:sp>
        <p:nvSpPr>
          <p:cNvPr id="19" name="TextBox 1">
            <a:extLst>
              <a:ext uri="{FF2B5EF4-FFF2-40B4-BE49-F238E27FC236}">
                <a16:creationId xmlns:a16="http://schemas.microsoft.com/office/drawing/2014/main" id="{BA9100AC-E08B-4E21-A013-9A6A4919BE7C}"/>
              </a:ext>
            </a:extLst>
          </p:cNvPr>
          <p:cNvSpPr txBox="1"/>
          <p:nvPr/>
        </p:nvSpPr>
        <p:spPr>
          <a:xfrm>
            <a:off x="8584348" y="3287519"/>
            <a:ext cx="5187174" cy="3693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rtl="0">
              <a:defRPr lang="en-GB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826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0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EAD775-245B-4336-A69C-C3757A694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139" y="-252762"/>
            <a:ext cx="9678988" cy="11437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endParaRPr lang="en-US" sz="6000">
              <a:solidFill>
                <a:schemeClr val="tx2"/>
              </a:solidFill>
            </a:endParaRPr>
          </a:p>
        </p:txBody>
      </p:sp>
      <p:pic>
        <p:nvPicPr>
          <p:cNvPr id="4" name="Picture 4" descr="Text&#10;&#10;Description automatically generated">
            <a:extLst>
              <a:ext uri="{FF2B5EF4-FFF2-40B4-BE49-F238E27FC236}">
                <a16:creationId xmlns:a16="http://schemas.microsoft.com/office/drawing/2014/main" id="{53CB3C89-E49B-4F3F-B5EE-D6F3322AC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8002" y="5793872"/>
            <a:ext cx="1847850" cy="7715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CAD0E0-CD3B-4E50-B798-E7C62C77E1E7}"/>
              </a:ext>
            </a:extLst>
          </p:cNvPr>
          <p:cNvSpPr txBox="1"/>
          <p:nvPr/>
        </p:nvSpPr>
        <p:spPr>
          <a:xfrm>
            <a:off x="319669" y="459059"/>
            <a:ext cx="10558344" cy="52629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3200" b="1" dirty="0">
                <a:solidFill>
                  <a:schemeClr val="tx2"/>
                </a:solidFill>
                <a:latin typeface="Arial"/>
                <a:cs typeface="Arial"/>
              </a:rPr>
              <a:t>My personal &amp; professional development journey</a:t>
            </a:r>
            <a:r>
              <a:rPr lang="en-GB" sz="3200" b="1" dirty="0">
                <a:solidFill>
                  <a:schemeClr val="tx2"/>
                </a:solidFill>
              </a:rPr>
              <a:t> </a:t>
            </a:r>
          </a:p>
          <a:p>
            <a:endParaRPr lang="en-GB" sz="3200" b="1" dirty="0">
              <a:solidFill>
                <a:schemeClr val="tx2"/>
              </a:solidFill>
            </a:endParaRPr>
          </a:p>
          <a:p>
            <a:r>
              <a:rPr lang="en-GB" sz="2400" dirty="0">
                <a:solidFill>
                  <a:schemeClr val="tx2"/>
                </a:solidFill>
                <a:latin typeface="Arial"/>
                <a:cs typeface="Arial"/>
              </a:rPr>
              <a:t>Assistant forum in workplace worked on development of new scope of practice and responsibilities for therapy assistants </a:t>
            </a:r>
          </a:p>
          <a:p>
            <a:endParaRPr lang="en-GB" sz="2400" dirty="0">
              <a:solidFill>
                <a:schemeClr val="tx2"/>
              </a:solidFill>
              <a:latin typeface="Arial"/>
              <a:cs typeface="Arial"/>
            </a:endParaRPr>
          </a:p>
          <a:p>
            <a:r>
              <a:rPr lang="en-GB" sz="2400" dirty="0">
                <a:solidFill>
                  <a:schemeClr val="tx2"/>
                </a:solidFill>
                <a:latin typeface="Arial"/>
                <a:cs typeface="Arial"/>
              </a:rPr>
              <a:t>Engagement with CSP – Voluntary roles providing leadership opportunities Appointed to ARC Agenda committee </a:t>
            </a:r>
          </a:p>
          <a:p>
            <a:endParaRPr lang="en-GB" sz="2400" dirty="0">
              <a:solidFill>
                <a:schemeClr val="tx2"/>
              </a:solidFill>
              <a:latin typeface="Arial"/>
              <a:cs typeface="Arial"/>
            </a:endParaRPr>
          </a:p>
          <a:p>
            <a:r>
              <a:rPr lang="en-GB" sz="2400" dirty="0">
                <a:solidFill>
                  <a:schemeClr val="tx2"/>
                </a:solidFill>
                <a:latin typeface="Arial"/>
                <a:cs typeface="Arial"/>
              </a:rPr>
              <a:t>Professional coaching </a:t>
            </a:r>
          </a:p>
          <a:p>
            <a:endParaRPr lang="en-GB" sz="2400" dirty="0">
              <a:solidFill>
                <a:schemeClr val="tx2"/>
              </a:solidFill>
              <a:latin typeface="Arial"/>
              <a:cs typeface="Arial"/>
            </a:endParaRPr>
          </a:p>
          <a:p>
            <a:r>
              <a:rPr lang="en-GB" sz="2400" dirty="0">
                <a:solidFill>
                  <a:schemeClr val="tx2"/>
                </a:solidFill>
                <a:latin typeface="Arial"/>
                <a:cs typeface="Arial"/>
              </a:rPr>
              <a:t>Supported students on placement </a:t>
            </a:r>
          </a:p>
          <a:p>
            <a:endParaRPr lang="en-GB" sz="2400" dirty="0">
              <a:solidFill>
                <a:schemeClr val="tx2"/>
              </a:solidFill>
              <a:latin typeface="Arial"/>
              <a:cs typeface="Arial"/>
            </a:endParaRPr>
          </a:p>
          <a:p>
            <a:r>
              <a:rPr lang="en-GB" sz="2400" dirty="0">
                <a:solidFill>
                  <a:schemeClr val="tx2"/>
                </a:solidFill>
                <a:latin typeface="Arial"/>
                <a:cs typeface="Arial"/>
              </a:rPr>
              <a:t>Twitter and networking</a:t>
            </a:r>
            <a:r>
              <a:rPr lang="en-GB" sz="3200" dirty="0">
                <a:solidFill>
                  <a:schemeClr val="tx2"/>
                </a:solidFill>
              </a:rPr>
              <a:t> 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3BBD097A-283C-46BE-A153-9D97CBCD74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46486" y="137299"/>
            <a:ext cx="1651078" cy="1100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109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B3AC1C39180C449FC6E45CFA9706B9" ma:contentTypeVersion="13" ma:contentTypeDescription="Create a new document." ma:contentTypeScope="" ma:versionID="901287f7d17eb4dfe20591f2c0b5f214">
  <xsd:schema xmlns:xsd="http://www.w3.org/2001/XMLSchema" xmlns:xs="http://www.w3.org/2001/XMLSchema" xmlns:p="http://schemas.microsoft.com/office/2006/metadata/properties" xmlns:ns2="745705b5-8c3f-4465-8de1-88fd9c548a8e" xmlns:ns3="79f392f5-efa1-43ba-8e41-4410a16ebc78" targetNamespace="http://schemas.microsoft.com/office/2006/metadata/properties" ma:root="true" ma:fieldsID="45c8c954592ca4757ab0911558aff710" ns2:_="" ns3:_="">
    <xsd:import namespace="745705b5-8c3f-4465-8de1-88fd9c548a8e"/>
    <xsd:import namespace="79f392f5-efa1-43ba-8e41-4410a16ebc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5705b5-8c3f-4465-8de1-88fd9c548a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f392f5-efa1-43ba-8e41-4410a16ebc7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DBD90B8-C5C9-48F1-82B2-CA7180CF5A1D}">
  <ds:schemaRefs>
    <ds:schemaRef ds:uri="http://schemas.microsoft.com/office/2006/documentManagement/types"/>
    <ds:schemaRef ds:uri="http://purl.org/dc/dcmitype/"/>
    <ds:schemaRef ds:uri="745705b5-8c3f-4465-8de1-88fd9c548a8e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0303522-80A0-4A43-A1E3-9A24E254B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32C6F0-4AF6-4F37-9E2D-CB38FE8D9D0C}"/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4</TotalTime>
  <Words>151</Words>
  <Application>Microsoft Office PowerPoint</Application>
  <PresentationFormat>Widescreen</PresentationFormat>
  <Paragraphs>26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Fordham Local</dc:creator>
  <cp:lastModifiedBy>Claire Fordham</cp:lastModifiedBy>
  <cp:revision>374</cp:revision>
  <dcterms:created xsi:type="dcterms:W3CDTF">2021-10-21T08:54:17Z</dcterms:created>
  <dcterms:modified xsi:type="dcterms:W3CDTF">2021-10-27T09:57:34Z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0x010100BBB3AC1C39180C449FC6E45CFA9706B9</vt:lpwstr>
  </property>
</Properties>
</file>