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ia Sophie Jones" userId="8d4ef64b-cda8-4e44-8865-297af7a7ec73" providerId="ADAL" clId="{AFC7CE06-F700-B842-AA34-AA6903700747}"/>
    <pc:docChg chg="undo custSel addSld delSld modSld">
      <pc:chgData name="Georgia Sophie Jones" userId="8d4ef64b-cda8-4e44-8865-297af7a7ec73" providerId="ADAL" clId="{AFC7CE06-F700-B842-AA34-AA6903700747}" dt="2021-06-01T21:37:22.643" v="881" actId="478"/>
      <pc:docMkLst>
        <pc:docMk/>
      </pc:docMkLst>
      <pc:sldChg chg="addSp delSp modSp mod setBg setClrOvrMap">
        <pc:chgData name="Georgia Sophie Jones" userId="8d4ef64b-cda8-4e44-8865-297af7a7ec73" providerId="ADAL" clId="{AFC7CE06-F700-B842-AA34-AA6903700747}" dt="2021-06-01T21:37:22.643" v="881" actId="478"/>
        <pc:sldMkLst>
          <pc:docMk/>
          <pc:sldMk cId="3665947821" sldId="256"/>
        </pc:sldMkLst>
        <pc:spChg chg="mod">
          <ac:chgData name="Georgia Sophie Jones" userId="8d4ef64b-cda8-4e44-8865-297af7a7ec73" providerId="ADAL" clId="{AFC7CE06-F700-B842-AA34-AA6903700747}" dt="2021-06-01T21:36:56.679" v="880" actId="26606"/>
          <ac:spMkLst>
            <pc:docMk/>
            <pc:sldMk cId="3665947821" sldId="256"/>
            <ac:spMk id="2" creationId="{88C1B1D3-C211-A243-B634-02B3C3CFD0BE}"/>
          </ac:spMkLst>
        </pc:spChg>
        <pc:spChg chg="mod">
          <ac:chgData name="Georgia Sophie Jones" userId="8d4ef64b-cda8-4e44-8865-297af7a7ec73" providerId="ADAL" clId="{AFC7CE06-F700-B842-AA34-AA6903700747}" dt="2021-06-01T21:36:56.679" v="880" actId="26606"/>
          <ac:spMkLst>
            <pc:docMk/>
            <pc:sldMk cId="3665947821" sldId="256"/>
            <ac:spMk id="4" creationId="{EACD2BEC-0FBC-884F-8BFA-E16D414D687D}"/>
          </ac:spMkLst>
        </pc:spChg>
        <pc:spChg chg="add del">
          <ac:chgData name="Georgia Sophie Jones" userId="8d4ef64b-cda8-4e44-8865-297af7a7ec73" providerId="ADAL" clId="{AFC7CE06-F700-B842-AA34-AA6903700747}" dt="2021-06-01T21:36:56.679" v="880" actId="26606"/>
          <ac:spMkLst>
            <pc:docMk/>
            <pc:sldMk cId="3665947821" sldId="256"/>
            <ac:spMk id="9" creationId="{025E2AA9-10C9-4A14-BEA3-064CD0131100}"/>
          </ac:spMkLst>
        </pc:spChg>
        <pc:spChg chg="add del">
          <ac:chgData name="Georgia Sophie Jones" userId="8d4ef64b-cda8-4e44-8865-297af7a7ec73" providerId="ADAL" clId="{AFC7CE06-F700-B842-AA34-AA6903700747}" dt="2021-06-01T21:36:56.679" v="880" actId="26606"/>
          <ac:spMkLst>
            <pc:docMk/>
            <pc:sldMk cId="3665947821" sldId="256"/>
            <ac:spMk id="11" creationId="{F076F371-EE61-49EA-AA2A-3582C3AC9BCD}"/>
          </ac:spMkLst>
        </pc:spChg>
        <pc:spChg chg="add del">
          <ac:chgData name="Georgia Sophie Jones" userId="8d4ef64b-cda8-4e44-8865-297af7a7ec73" providerId="ADAL" clId="{AFC7CE06-F700-B842-AA34-AA6903700747}" dt="2021-06-01T21:36:56.679" v="880" actId="26606"/>
          <ac:spMkLst>
            <pc:docMk/>
            <pc:sldMk cId="3665947821" sldId="256"/>
            <ac:spMk id="16" creationId="{CF62D2A7-8207-488C-9F46-316BA81A16C8}"/>
          </ac:spMkLst>
        </pc:spChg>
        <pc:picChg chg="add del mod modCrop">
          <ac:chgData name="Georgia Sophie Jones" userId="8d4ef64b-cda8-4e44-8865-297af7a7ec73" providerId="ADAL" clId="{AFC7CE06-F700-B842-AA34-AA6903700747}" dt="2021-06-01T21:36:16.575" v="875" actId="478"/>
          <ac:picMkLst>
            <pc:docMk/>
            <pc:sldMk cId="3665947821" sldId="256"/>
            <ac:picMk id="3" creationId="{06DFE93C-8F46-B343-A422-6891D4175C38}"/>
          </ac:picMkLst>
        </pc:picChg>
        <pc:picChg chg="add del mod">
          <ac:chgData name="Georgia Sophie Jones" userId="8d4ef64b-cda8-4e44-8865-297af7a7ec73" providerId="ADAL" clId="{AFC7CE06-F700-B842-AA34-AA6903700747}" dt="2021-06-01T21:37:22.643" v="881" actId="478"/>
          <ac:picMkLst>
            <pc:docMk/>
            <pc:sldMk cId="3665947821" sldId="256"/>
            <ac:picMk id="5" creationId="{DEB563D2-C9A8-304B-8101-122D636B38A0}"/>
          </ac:picMkLst>
        </pc:picChg>
      </pc:sldChg>
      <pc:sldChg chg="addSp modSp mod setBg setClrOvrMap">
        <pc:chgData name="Georgia Sophie Jones" userId="8d4ef64b-cda8-4e44-8865-297af7a7ec73" providerId="ADAL" clId="{AFC7CE06-F700-B842-AA34-AA6903700747}" dt="2021-06-01T21:26:46.532" v="816" actId="1076"/>
        <pc:sldMkLst>
          <pc:docMk/>
          <pc:sldMk cId="1401175034" sldId="257"/>
        </pc:sldMkLst>
        <pc:spChg chg="mod">
          <ac:chgData name="Georgia Sophie Jones" userId="8d4ef64b-cda8-4e44-8865-297af7a7ec73" providerId="ADAL" clId="{AFC7CE06-F700-B842-AA34-AA6903700747}" dt="2021-06-01T21:24:45.962" v="788" actId="26606"/>
          <ac:spMkLst>
            <pc:docMk/>
            <pc:sldMk cId="1401175034" sldId="257"/>
            <ac:spMk id="5" creationId="{8338076A-1A2D-F744-BF47-336EDEBB304D}"/>
          </ac:spMkLst>
        </pc:spChg>
        <pc:spChg chg="mod ord">
          <ac:chgData name="Georgia Sophie Jones" userId="8d4ef64b-cda8-4e44-8865-297af7a7ec73" providerId="ADAL" clId="{AFC7CE06-F700-B842-AA34-AA6903700747}" dt="2021-06-01T21:26:23.685" v="810" actId="1076"/>
          <ac:spMkLst>
            <pc:docMk/>
            <pc:sldMk cId="1401175034" sldId="257"/>
            <ac:spMk id="6" creationId="{73B2A47A-333B-1A48-85E7-C7690E1F6BA7}"/>
          </ac:spMkLst>
        </pc:spChg>
        <pc:spChg chg="add">
          <ac:chgData name="Georgia Sophie Jones" userId="8d4ef64b-cda8-4e44-8865-297af7a7ec73" providerId="ADAL" clId="{AFC7CE06-F700-B842-AA34-AA6903700747}" dt="2021-06-01T21:24:45.962" v="788" actId="26606"/>
          <ac:spMkLst>
            <pc:docMk/>
            <pc:sldMk cId="1401175034" sldId="257"/>
            <ac:spMk id="11" creationId="{2EEE8F11-3582-44B7-9869-F2D26D7DD9D4}"/>
          </ac:spMkLst>
        </pc:spChg>
        <pc:spChg chg="add">
          <ac:chgData name="Georgia Sophie Jones" userId="8d4ef64b-cda8-4e44-8865-297af7a7ec73" providerId="ADAL" clId="{AFC7CE06-F700-B842-AA34-AA6903700747}" dt="2021-06-01T21:24:45.962" v="788" actId="26606"/>
          <ac:spMkLst>
            <pc:docMk/>
            <pc:sldMk cId="1401175034" sldId="257"/>
            <ac:spMk id="13" creationId="{2141F1CC-6A53-4BCF-9127-AABB52E2497E}"/>
          </ac:spMkLst>
        </pc:spChg>
        <pc:spChg chg="add">
          <ac:chgData name="Georgia Sophie Jones" userId="8d4ef64b-cda8-4e44-8865-297af7a7ec73" providerId="ADAL" clId="{AFC7CE06-F700-B842-AA34-AA6903700747}" dt="2021-06-01T21:24:45.962" v="788" actId="26606"/>
          <ac:spMkLst>
            <pc:docMk/>
            <pc:sldMk cId="1401175034" sldId="257"/>
            <ac:spMk id="15" creationId="{C20C2C41-D9A8-45BE-9E21-91268EC186D8}"/>
          </ac:spMkLst>
        </pc:spChg>
        <pc:spChg chg="add">
          <ac:chgData name="Georgia Sophie Jones" userId="8d4ef64b-cda8-4e44-8865-297af7a7ec73" providerId="ADAL" clId="{AFC7CE06-F700-B842-AA34-AA6903700747}" dt="2021-06-01T21:24:45.962" v="788" actId="26606"/>
          <ac:spMkLst>
            <pc:docMk/>
            <pc:sldMk cId="1401175034" sldId="257"/>
            <ac:spMk id="17" creationId="{561B2B49-7142-4CA8-A929-4671548E6A5A}"/>
          </ac:spMkLst>
        </pc:spChg>
        <pc:spChg chg="add">
          <ac:chgData name="Georgia Sophie Jones" userId="8d4ef64b-cda8-4e44-8865-297af7a7ec73" providerId="ADAL" clId="{AFC7CE06-F700-B842-AA34-AA6903700747}" dt="2021-06-01T21:24:45.962" v="788" actId="26606"/>
          <ac:spMkLst>
            <pc:docMk/>
            <pc:sldMk cId="1401175034" sldId="257"/>
            <ac:spMk id="19" creationId="{B38B1FC8-38BF-4066-8F4A-12EEC1C1AF64}"/>
          </ac:spMkLst>
        </pc:spChg>
        <pc:spChg chg="add">
          <ac:chgData name="Georgia Sophie Jones" userId="8d4ef64b-cda8-4e44-8865-297af7a7ec73" providerId="ADAL" clId="{AFC7CE06-F700-B842-AA34-AA6903700747}" dt="2021-06-01T21:24:45.962" v="788" actId="26606"/>
          <ac:spMkLst>
            <pc:docMk/>
            <pc:sldMk cId="1401175034" sldId="257"/>
            <ac:spMk id="21" creationId="{178B4B56-5CC4-4608-A9A9-996108D35B5B}"/>
          </ac:spMkLst>
        </pc:spChg>
        <pc:picChg chg="add mod">
          <ac:chgData name="Georgia Sophie Jones" userId="8d4ef64b-cda8-4e44-8865-297af7a7ec73" providerId="ADAL" clId="{AFC7CE06-F700-B842-AA34-AA6903700747}" dt="2021-06-01T21:26:34.535" v="812" actId="14100"/>
          <ac:picMkLst>
            <pc:docMk/>
            <pc:sldMk cId="1401175034" sldId="257"/>
            <ac:picMk id="2" creationId="{3AEDEE75-D813-174B-A374-CEC3C647A2EE}"/>
          </ac:picMkLst>
        </pc:picChg>
        <pc:picChg chg="add mod">
          <ac:chgData name="Georgia Sophie Jones" userId="8d4ef64b-cda8-4e44-8865-297af7a7ec73" providerId="ADAL" clId="{AFC7CE06-F700-B842-AA34-AA6903700747}" dt="2021-06-01T21:26:46.532" v="816" actId="1076"/>
          <ac:picMkLst>
            <pc:docMk/>
            <pc:sldMk cId="1401175034" sldId="257"/>
            <ac:picMk id="3" creationId="{9B6DAF63-94CB-5F44-BA32-9EEA15A09DAD}"/>
          </ac:picMkLst>
        </pc:picChg>
        <pc:picChg chg="add mod">
          <ac:chgData name="Georgia Sophie Jones" userId="8d4ef64b-cda8-4e44-8865-297af7a7ec73" providerId="ADAL" clId="{AFC7CE06-F700-B842-AA34-AA6903700747}" dt="2021-06-01T21:26:41.882" v="814" actId="1076"/>
          <ac:picMkLst>
            <pc:docMk/>
            <pc:sldMk cId="1401175034" sldId="257"/>
            <ac:picMk id="4" creationId="{F9079073-A3FE-4544-B353-75851880E65F}"/>
          </ac:picMkLst>
        </pc:picChg>
      </pc:sldChg>
      <pc:sldChg chg="addSp delSp modSp mod setBg setClrOvrMap">
        <pc:chgData name="Georgia Sophie Jones" userId="8d4ef64b-cda8-4e44-8865-297af7a7ec73" providerId="ADAL" clId="{AFC7CE06-F700-B842-AA34-AA6903700747}" dt="2021-06-01T21:33:37.910" v="864" actId="12"/>
        <pc:sldMkLst>
          <pc:docMk/>
          <pc:sldMk cId="3873751515" sldId="258"/>
        </pc:sldMkLst>
        <pc:spChg chg="mod">
          <ac:chgData name="Georgia Sophie Jones" userId="8d4ef64b-cda8-4e44-8865-297af7a7ec73" providerId="ADAL" clId="{AFC7CE06-F700-B842-AA34-AA6903700747}" dt="2021-06-01T21:31:54.310" v="835" actId="1076"/>
          <ac:spMkLst>
            <pc:docMk/>
            <pc:sldMk cId="3873751515" sldId="258"/>
            <ac:spMk id="5" creationId="{5325B838-B062-6A40-8414-656D9A64B71D}"/>
          </ac:spMkLst>
        </pc:spChg>
        <pc:spChg chg="add del mod ord">
          <ac:chgData name="Georgia Sophie Jones" userId="8d4ef64b-cda8-4e44-8865-297af7a7ec73" providerId="ADAL" clId="{AFC7CE06-F700-B842-AA34-AA6903700747}" dt="2021-06-01T21:33:37.910" v="864" actId="12"/>
          <ac:spMkLst>
            <pc:docMk/>
            <pc:sldMk cId="3873751515" sldId="258"/>
            <ac:spMk id="7" creationId="{22F82AA2-42C6-D84C-B60A-3612395101CD}"/>
          </ac:spMkLst>
        </pc:spChg>
        <pc:spChg chg="add del">
          <ac:chgData name="Georgia Sophie Jones" userId="8d4ef64b-cda8-4e44-8865-297af7a7ec73" providerId="ADAL" clId="{AFC7CE06-F700-B842-AA34-AA6903700747}" dt="2021-06-01T21:31:31.959" v="833" actId="26606"/>
          <ac:spMkLst>
            <pc:docMk/>
            <pc:sldMk cId="3873751515" sldId="258"/>
            <ac:spMk id="9" creationId="{B5809B1F-0726-44C0-B0A1-7FCE2A129E20}"/>
          </ac:spMkLst>
        </pc:spChg>
        <pc:spChg chg="add del">
          <ac:chgData name="Georgia Sophie Jones" userId="8d4ef64b-cda8-4e44-8865-297af7a7ec73" providerId="ADAL" clId="{AFC7CE06-F700-B842-AA34-AA6903700747}" dt="2021-06-01T21:31:31.959" v="833" actId="26606"/>
          <ac:spMkLst>
            <pc:docMk/>
            <pc:sldMk cId="3873751515" sldId="258"/>
            <ac:spMk id="10" creationId="{26EE9A0B-C601-4E3F-8541-29CA20DE1186}"/>
          </ac:spMkLst>
        </pc:spChg>
        <pc:spChg chg="add">
          <ac:chgData name="Georgia Sophie Jones" userId="8d4ef64b-cda8-4e44-8865-297af7a7ec73" providerId="ADAL" clId="{AFC7CE06-F700-B842-AA34-AA6903700747}" dt="2021-06-01T21:31:49.933" v="834" actId="26606"/>
          <ac:spMkLst>
            <pc:docMk/>
            <pc:sldMk cId="3873751515" sldId="258"/>
            <ac:spMk id="11" creationId="{A86541C6-61B1-4DAA-B57A-EAF3F24F0491}"/>
          </ac:spMkLst>
        </pc:spChg>
        <pc:spChg chg="add del">
          <ac:chgData name="Georgia Sophie Jones" userId="8d4ef64b-cda8-4e44-8865-297af7a7ec73" providerId="ADAL" clId="{AFC7CE06-F700-B842-AA34-AA6903700747}" dt="2021-06-01T21:27:50.161" v="818" actId="26606"/>
          <ac:spMkLst>
            <pc:docMk/>
            <pc:sldMk cId="3873751515" sldId="258"/>
            <ac:spMk id="12" creationId="{907EF6B7-1338-4443-8C46-6A318D952DFD}"/>
          </ac:spMkLst>
        </pc:spChg>
        <pc:spChg chg="add">
          <ac:chgData name="Georgia Sophie Jones" userId="8d4ef64b-cda8-4e44-8865-297af7a7ec73" providerId="ADAL" clId="{AFC7CE06-F700-B842-AA34-AA6903700747}" dt="2021-06-01T21:31:49.933" v="834" actId="26606"/>
          <ac:spMkLst>
            <pc:docMk/>
            <pc:sldMk cId="3873751515" sldId="258"/>
            <ac:spMk id="13" creationId="{71750011-2006-46BB-AFDE-C6E461752333}"/>
          </ac:spMkLst>
        </pc:spChg>
        <pc:spChg chg="add del">
          <ac:chgData name="Georgia Sophie Jones" userId="8d4ef64b-cda8-4e44-8865-297af7a7ec73" providerId="ADAL" clId="{AFC7CE06-F700-B842-AA34-AA6903700747}" dt="2021-06-01T21:27:50.161" v="818" actId="26606"/>
          <ac:spMkLst>
            <pc:docMk/>
            <pc:sldMk cId="3873751515" sldId="258"/>
            <ac:spMk id="14" creationId="{DAAE4CDD-124C-4DCF-9584-B6033B545DD5}"/>
          </ac:spMkLst>
        </pc:spChg>
        <pc:spChg chg="add del">
          <ac:chgData name="Georgia Sophie Jones" userId="8d4ef64b-cda8-4e44-8865-297af7a7ec73" providerId="ADAL" clId="{AFC7CE06-F700-B842-AA34-AA6903700747}" dt="2021-06-01T21:27:50.161" v="818" actId="26606"/>
          <ac:spMkLst>
            <pc:docMk/>
            <pc:sldMk cId="3873751515" sldId="258"/>
            <ac:spMk id="16" creationId="{081E4A58-353D-44AE-B2FC-2A74E2E400F7}"/>
          </ac:spMkLst>
        </pc:spChg>
        <pc:spChg chg="add del">
          <ac:chgData name="Georgia Sophie Jones" userId="8d4ef64b-cda8-4e44-8865-297af7a7ec73" providerId="ADAL" clId="{AFC7CE06-F700-B842-AA34-AA6903700747}" dt="2021-06-01T21:27:58.893" v="820" actId="26606"/>
          <ac:spMkLst>
            <pc:docMk/>
            <pc:sldMk cId="3873751515" sldId="258"/>
            <ac:spMk id="18" creationId="{DFF2AC85-FAA0-4844-813F-83C04D7382E2}"/>
          </ac:spMkLst>
        </pc:spChg>
        <pc:spChg chg="add del">
          <ac:chgData name="Georgia Sophie Jones" userId="8d4ef64b-cda8-4e44-8865-297af7a7ec73" providerId="ADAL" clId="{AFC7CE06-F700-B842-AA34-AA6903700747}" dt="2021-06-01T21:27:58.893" v="820" actId="26606"/>
          <ac:spMkLst>
            <pc:docMk/>
            <pc:sldMk cId="3873751515" sldId="258"/>
            <ac:spMk id="19" creationId="{89CC0F1E-BAA2-47B1-8F83-7ECB9FD9E009}"/>
          </ac:spMkLst>
        </pc:spChg>
        <pc:picChg chg="add mod ord">
          <ac:chgData name="Georgia Sophie Jones" userId="8d4ef64b-cda8-4e44-8865-297af7a7ec73" providerId="ADAL" clId="{AFC7CE06-F700-B842-AA34-AA6903700747}" dt="2021-06-01T21:31:49.933" v="834" actId="26606"/>
          <ac:picMkLst>
            <pc:docMk/>
            <pc:sldMk cId="3873751515" sldId="258"/>
            <ac:picMk id="2" creationId="{7B1EC3DD-B512-FD4A-89AC-F172984391F6}"/>
          </ac:picMkLst>
        </pc:picChg>
        <pc:picChg chg="add mod">
          <ac:chgData name="Georgia Sophie Jones" userId="8d4ef64b-cda8-4e44-8865-297af7a7ec73" providerId="ADAL" clId="{AFC7CE06-F700-B842-AA34-AA6903700747}" dt="2021-06-01T21:31:49.933" v="834" actId="26606"/>
          <ac:picMkLst>
            <pc:docMk/>
            <pc:sldMk cId="3873751515" sldId="258"/>
            <ac:picMk id="3" creationId="{3495C24E-E414-2945-8565-B627538E5F98}"/>
          </ac:picMkLst>
        </pc:picChg>
      </pc:sldChg>
      <pc:sldChg chg="modSp new del">
        <pc:chgData name="Georgia Sophie Jones" userId="8d4ef64b-cda8-4e44-8865-297af7a7ec73" providerId="ADAL" clId="{AFC7CE06-F700-B842-AA34-AA6903700747}" dt="2021-06-01T21:17:40.872" v="776" actId="2696"/>
        <pc:sldMkLst>
          <pc:docMk/>
          <pc:sldMk cId="1638306277" sldId="259"/>
        </pc:sldMkLst>
        <pc:spChg chg="mod">
          <ac:chgData name="Georgia Sophie Jones" userId="8d4ef64b-cda8-4e44-8865-297af7a7ec73" providerId="ADAL" clId="{AFC7CE06-F700-B842-AA34-AA6903700747}" dt="2021-06-01T21:15:48.450" v="763" actId="20577"/>
          <ac:spMkLst>
            <pc:docMk/>
            <pc:sldMk cId="1638306277" sldId="259"/>
            <ac:spMk id="3" creationId="{D3183367-7C44-914A-A266-4FFB777A96B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C67A1-34A3-5543-8093-59DB7628F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470CD5-002C-EB46-A2CE-905FC01815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B2E6C-544B-094D-911D-472E470F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C752-F1A6-9343-B430-CEE00CEA3BDE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243A1-EB41-4247-B4C1-8894F54B0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55F7F-4157-6A41-A89B-11D1F2424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3207-DAE5-2D4D-9313-061C0C3B7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947CD-CEB5-D94F-95B1-AEB2EE3E6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E100C8-2A52-4C4C-B5D2-844647EAA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3CD35-452F-3E48-8F66-63D48342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C752-F1A6-9343-B430-CEE00CEA3BDE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804E0-12CB-0E4A-9C51-53277A0FE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18402-2049-4D40-AD0A-E91D38161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3207-DAE5-2D4D-9313-061C0C3B7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68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D916DB-D965-3042-BCBD-8FC0C9C698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5CD26A-E9EB-DC4A-A1E7-619DCB505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E53A6-D37A-514A-B303-0E4C1BF89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C752-F1A6-9343-B430-CEE00CEA3BDE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ED3CD-9018-2645-973C-69C993966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70D1F-1700-AF4E-85D4-47FC12E90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3207-DAE5-2D4D-9313-061C0C3B7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73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BEE77-F446-FD43-9A11-73BE5ECBA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3B9FA-C89B-7848-B16F-766A1622A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AAA1-CFF0-104A-8370-67BE265BD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C752-F1A6-9343-B430-CEE00CEA3BDE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38175-CB28-9F41-81D7-4AEE4DF37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8CF8C-6413-B449-A7D3-BF72C32AE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3207-DAE5-2D4D-9313-061C0C3B7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8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4787F-F2D8-0341-BF19-7E939CB43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EB049-08AC-EA4D-A5CC-75148BD01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BD762-EC39-8E43-A165-86980CE1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C752-F1A6-9343-B430-CEE00CEA3BDE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16416-44C3-B448-B6E1-63F1ED34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DD6AB-F205-FA4E-9CC0-848EDE171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3207-DAE5-2D4D-9313-061C0C3B7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C89A9-9DEE-B248-A787-4FCB11B1E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ECAEC-4CF6-7F4D-ABEB-EA43B879A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7E8D67-7391-AD42-A677-CB74BD184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560AA-C031-EA45-9817-602AF1B8C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C752-F1A6-9343-B430-CEE00CEA3BDE}" type="datetimeFigureOut">
              <a:rPr lang="en-US" smtClean="0"/>
              <a:t>6/1/21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77AB42-9331-5844-AC7F-00906827A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51AAE-D9CD-3841-A43C-F466D322F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3207-DAE5-2D4D-9313-061C0C3B7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9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4C88C-7521-BB48-87F8-D151B0694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6CC9E-71BF-1A46-BC8F-E6191FC39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4CDEF2-A4C4-D842-9D42-269038103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684CA4-0FD2-D941-8A07-A2FF6E2841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69E616-7FF2-354E-851C-561F85C2FA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777B66-81CA-0340-9CAD-464F39124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C752-F1A6-9343-B430-CEE00CEA3BDE}" type="datetimeFigureOut">
              <a:rPr lang="en-US" smtClean="0"/>
              <a:t>6/1/21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947D74-F15A-A149-8205-C74C4EBFF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5E50FC-4D59-0C4E-8A03-61C63FA68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3207-DAE5-2D4D-9313-061C0C3B7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C21B5-27B1-854D-B1CA-B62C59E3E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4CB1BB-D725-AC47-BA2D-09D434EDF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C752-F1A6-9343-B430-CEE00CEA3BDE}" type="datetimeFigureOut">
              <a:rPr lang="en-US" smtClean="0"/>
              <a:t>6/1/21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1D4F7E-C843-5C4A-A197-744260A73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CB5B81-56F2-A041-A081-923B619A1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3207-DAE5-2D4D-9313-061C0C3B7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1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3F7862-25B9-254E-873C-50ABCF4F4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C752-F1A6-9343-B430-CEE00CEA3BDE}" type="datetimeFigureOut">
              <a:rPr lang="en-US" smtClean="0"/>
              <a:t>6/1/21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9D3214-1E25-1242-87BE-C48A403D8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EC0315-A993-4741-A9C1-AE7A91C5C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3207-DAE5-2D4D-9313-061C0C3B7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5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973C-F175-1D44-B6DC-A221B457D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41928-C283-884C-BD68-A355E72C8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A30732-9248-964F-9733-028059B26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59890D-9C92-324B-BF73-7DB7CBB64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C752-F1A6-9343-B430-CEE00CEA3BDE}" type="datetimeFigureOut">
              <a:rPr lang="en-US" smtClean="0"/>
              <a:t>6/1/21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0391D-CED2-A34D-9B18-D1DF97910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E68E8-DAAE-024B-876B-4E225E5E9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3207-DAE5-2D4D-9313-061C0C3B7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3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99EBF-0973-2347-96CA-EED0A6ED0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05678-AA54-9248-B17C-E2DA2F9165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659DB0-427F-FE49-B879-1D008FF4C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60339-BEE5-134F-8D1C-94248949B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C752-F1A6-9343-B430-CEE00CEA3BDE}" type="datetimeFigureOut">
              <a:rPr lang="en-US" smtClean="0"/>
              <a:t>6/1/21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9586A-3606-6B4D-A9E5-B57A6F075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D13F14-479D-8241-8F39-79DD290D4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03207-DAE5-2D4D-9313-061C0C3B7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4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8F4CF1-C305-4A46-91E7-C872AD0D2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C1476-560D-0C49-BECA-C4E1DD2C0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9CC0E-BF74-8948-B604-B9ECE97A5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BC752-F1A6-9343-B430-CEE00CEA3BDE}" type="datetimeFigureOut">
              <a:rPr lang="en-US" smtClean="0"/>
              <a:t>6/1/21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9B83-AD4D-1242-BAB6-8293E994B0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80B0A-7590-B249-9459-4D9466303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03207-DAE5-2D4D-9313-061C0C3B7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3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338076A-1A2D-F744-BF47-336EDEBB304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9446" y="1396289"/>
            <a:ext cx="43991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100" u="sng"/>
              <a:t>The View From Both Sides</a:t>
            </a:r>
            <a:br>
              <a:rPr lang="en-US" sz="3100" u="sng"/>
            </a:br>
            <a:endParaRPr lang="en-US" sz="3100" u="sng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EEE8F11-3582-44B7-9869-F2D26D7DD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133221" cy="3548529"/>
          </a:xfrm>
          <a:custGeom>
            <a:avLst/>
            <a:gdLst>
              <a:gd name="connsiteX0" fmla="*/ 0 w 4133221"/>
              <a:gd name="connsiteY0" fmla="*/ 0 h 3548529"/>
              <a:gd name="connsiteX1" fmla="*/ 3798429 w 4133221"/>
              <a:gd name="connsiteY1" fmla="*/ 0 h 3548529"/>
              <a:gd name="connsiteX2" fmla="*/ 3850140 w 4133221"/>
              <a:gd name="connsiteY2" fmla="*/ 85119 h 3548529"/>
              <a:gd name="connsiteX3" fmla="*/ 4133221 w 4133221"/>
              <a:gd name="connsiteY3" fmla="*/ 1203093 h 3548529"/>
              <a:gd name="connsiteX4" fmla="*/ 1787785 w 4133221"/>
              <a:gd name="connsiteY4" fmla="*/ 3548529 h 3548529"/>
              <a:gd name="connsiteX5" fmla="*/ 129311 w 4133221"/>
              <a:gd name="connsiteY5" fmla="*/ 2861567 h 3548529"/>
              <a:gd name="connsiteX6" fmla="*/ 0 w 4133221"/>
              <a:gd name="connsiteY6" fmla="*/ 2719289 h 354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3221" h="3548529">
                <a:moveTo>
                  <a:pt x="0" y="0"/>
                </a:moveTo>
                <a:lnTo>
                  <a:pt x="3798429" y="0"/>
                </a:lnTo>
                <a:lnTo>
                  <a:pt x="3850140" y="85119"/>
                </a:lnTo>
                <a:cubicBezTo>
                  <a:pt x="4030674" y="417451"/>
                  <a:pt x="4133221" y="798296"/>
                  <a:pt x="4133221" y="1203093"/>
                </a:cubicBezTo>
                <a:cubicBezTo>
                  <a:pt x="4133221" y="2498442"/>
                  <a:pt x="3083134" y="3548529"/>
                  <a:pt x="1787785" y="3548529"/>
                </a:cubicBezTo>
                <a:cubicBezTo>
                  <a:pt x="1140111" y="3548529"/>
                  <a:pt x="553752" y="3286007"/>
                  <a:pt x="129311" y="2861567"/>
                </a:cubicBezTo>
                <a:lnTo>
                  <a:pt x="0" y="2719289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141F1CC-6A53-4BCF-9127-AABB52E24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842188"/>
            <a:ext cx="3321156" cy="3015812"/>
          </a:xfrm>
          <a:custGeom>
            <a:avLst/>
            <a:gdLst>
              <a:gd name="connsiteX0" fmla="*/ 1359768 w 3321156"/>
              <a:gd name="connsiteY0" fmla="*/ 0 h 3015812"/>
              <a:gd name="connsiteX1" fmla="*/ 3321156 w 3321156"/>
              <a:gd name="connsiteY1" fmla="*/ 1961388 h 3015812"/>
              <a:gd name="connsiteX2" fmla="*/ 3084427 w 3321156"/>
              <a:gd name="connsiteY2" fmla="*/ 2896302 h 3015812"/>
              <a:gd name="connsiteX3" fmla="*/ 3011823 w 3321156"/>
              <a:gd name="connsiteY3" fmla="*/ 3015812 h 3015812"/>
              <a:gd name="connsiteX4" fmla="*/ 0 w 3321156"/>
              <a:gd name="connsiteY4" fmla="*/ 3015812 h 3015812"/>
              <a:gd name="connsiteX5" fmla="*/ 0 w 3321156"/>
              <a:gd name="connsiteY5" fmla="*/ 549808 h 3015812"/>
              <a:gd name="connsiteX6" fmla="*/ 112143 w 3321156"/>
              <a:gd name="connsiteY6" fmla="*/ 447886 h 3015812"/>
              <a:gd name="connsiteX7" fmla="*/ 1359768 w 3321156"/>
              <a:gd name="connsiteY7" fmla="*/ 0 h 301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1156" h="3015812">
                <a:moveTo>
                  <a:pt x="1359768" y="0"/>
                </a:moveTo>
                <a:cubicBezTo>
                  <a:pt x="2443013" y="0"/>
                  <a:pt x="3321156" y="878143"/>
                  <a:pt x="3321156" y="1961388"/>
                </a:cubicBezTo>
                <a:cubicBezTo>
                  <a:pt x="3321156" y="2299902"/>
                  <a:pt x="3235400" y="2618387"/>
                  <a:pt x="3084427" y="2896302"/>
                </a:cubicBezTo>
                <a:lnTo>
                  <a:pt x="3011823" y="3015812"/>
                </a:lnTo>
                <a:lnTo>
                  <a:pt x="0" y="3015812"/>
                </a:lnTo>
                <a:lnTo>
                  <a:pt x="0" y="549808"/>
                </a:lnTo>
                <a:lnTo>
                  <a:pt x="112143" y="447886"/>
                </a:lnTo>
                <a:cubicBezTo>
                  <a:pt x="451187" y="168082"/>
                  <a:pt x="885848" y="0"/>
                  <a:pt x="135976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20C2C41-D9A8-45BE-9E21-91268EC186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07251"/>
            <a:ext cx="3155071" cy="2850749"/>
          </a:xfrm>
          <a:custGeom>
            <a:avLst/>
            <a:gdLst>
              <a:gd name="connsiteX0" fmla="*/ 1358746 w 3155071"/>
              <a:gd name="connsiteY0" fmla="*/ 0 h 2850749"/>
              <a:gd name="connsiteX1" fmla="*/ 3155071 w 3155071"/>
              <a:gd name="connsiteY1" fmla="*/ 1796325 h 2850749"/>
              <a:gd name="connsiteX2" fmla="*/ 2848287 w 3155071"/>
              <a:gd name="connsiteY2" fmla="*/ 2800668 h 2850749"/>
              <a:gd name="connsiteX3" fmla="*/ 2810837 w 3155071"/>
              <a:gd name="connsiteY3" fmla="*/ 2850749 h 2850749"/>
              <a:gd name="connsiteX4" fmla="*/ 0 w 3155071"/>
              <a:gd name="connsiteY4" fmla="*/ 2850749 h 2850749"/>
              <a:gd name="connsiteX5" fmla="*/ 0 w 3155071"/>
              <a:gd name="connsiteY5" fmla="*/ 623564 h 2850749"/>
              <a:gd name="connsiteX6" fmla="*/ 88552 w 3155071"/>
              <a:gd name="connsiteY6" fmla="*/ 526132 h 2850749"/>
              <a:gd name="connsiteX7" fmla="*/ 1358746 w 3155071"/>
              <a:gd name="connsiteY7" fmla="*/ 0 h 285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5071" h="2850749">
                <a:moveTo>
                  <a:pt x="1358746" y="0"/>
                </a:moveTo>
                <a:cubicBezTo>
                  <a:pt x="2350829" y="0"/>
                  <a:pt x="3155071" y="804242"/>
                  <a:pt x="3155071" y="1796325"/>
                </a:cubicBezTo>
                <a:cubicBezTo>
                  <a:pt x="3155071" y="2168356"/>
                  <a:pt x="3041975" y="2513972"/>
                  <a:pt x="2848287" y="2800668"/>
                </a:cubicBezTo>
                <a:lnTo>
                  <a:pt x="2810837" y="2850749"/>
                </a:lnTo>
                <a:lnTo>
                  <a:pt x="0" y="2850749"/>
                </a:lnTo>
                <a:lnTo>
                  <a:pt x="0" y="623564"/>
                </a:lnTo>
                <a:lnTo>
                  <a:pt x="88552" y="526132"/>
                </a:lnTo>
                <a:cubicBezTo>
                  <a:pt x="413623" y="201061"/>
                  <a:pt x="862705" y="0"/>
                  <a:pt x="135874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61B2B49-7142-4CA8-A929-4671548E6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36095" y="2496668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38B1FC8-38BF-4066-8F4A-12EEC1C1A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1748" y="2662321"/>
            <a:ext cx="2788920" cy="27889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78B4B56-5CC4-4608-A9A9-996108D35B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67973" cy="3383280"/>
          </a:xfrm>
          <a:custGeom>
            <a:avLst/>
            <a:gdLst>
              <a:gd name="connsiteX0" fmla="*/ 0 w 3967973"/>
              <a:gd name="connsiteY0" fmla="*/ 0 h 3383280"/>
              <a:gd name="connsiteX1" fmla="*/ 3605273 w 3967973"/>
              <a:gd name="connsiteY1" fmla="*/ 0 h 3383280"/>
              <a:gd name="connsiteX2" fmla="*/ 3704836 w 3967973"/>
              <a:gd name="connsiteY2" fmla="*/ 163887 h 3383280"/>
              <a:gd name="connsiteX3" fmla="*/ 3967973 w 3967973"/>
              <a:gd name="connsiteY3" fmla="*/ 1203093 h 3383280"/>
              <a:gd name="connsiteX4" fmla="*/ 1787786 w 3967973"/>
              <a:gd name="connsiteY4" fmla="*/ 3383280 h 3383280"/>
              <a:gd name="connsiteX5" fmla="*/ 105448 w 3967973"/>
              <a:gd name="connsiteY5" fmla="*/ 2589894 h 3383280"/>
              <a:gd name="connsiteX6" fmla="*/ 0 w 3967973"/>
              <a:gd name="connsiteY6" fmla="*/ 2448881 h 338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7973" h="3383280">
                <a:moveTo>
                  <a:pt x="0" y="0"/>
                </a:moveTo>
                <a:lnTo>
                  <a:pt x="3605273" y="0"/>
                </a:lnTo>
                <a:lnTo>
                  <a:pt x="3704836" y="163887"/>
                </a:lnTo>
                <a:cubicBezTo>
                  <a:pt x="3872651" y="472804"/>
                  <a:pt x="3967973" y="826817"/>
                  <a:pt x="3967973" y="1203093"/>
                </a:cubicBezTo>
                <a:cubicBezTo>
                  <a:pt x="3967973" y="2407177"/>
                  <a:pt x="2991870" y="3383280"/>
                  <a:pt x="1787786" y="3383280"/>
                </a:cubicBezTo>
                <a:cubicBezTo>
                  <a:pt x="1110489" y="3383280"/>
                  <a:pt x="505326" y="3074435"/>
                  <a:pt x="105448" y="2589894"/>
                </a:cubicBezTo>
                <a:lnTo>
                  <a:pt x="0" y="24488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AEDEE75-D813-174B-A374-CEC3C647A2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7" y="572677"/>
            <a:ext cx="3627689" cy="1351314"/>
          </a:xfrm>
          <a:prstGeom prst="rect">
            <a:avLst/>
          </a:prstGeom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9B6DAF63-94CB-5F44-BA32-9EEA15A09D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7" y="4837704"/>
            <a:ext cx="2738566" cy="1554136"/>
          </a:xfrm>
          <a:prstGeom prst="rect">
            <a:avLst/>
          </a:prstGeom>
        </p:spPr>
      </p:pic>
      <p:pic>
        <p:nvPicPr>
          <p:cNvPr id="4" name="Picture 6">
            <a:extLst>
              <a:ext uri="{FF2B5EF4-FFF2-40B4-BE49-F238E27FC236}">
                <a16:creationId xmlns:a16="http://schemas.microsoft.com/office/drawing/2014/main" id="{F9079073-A3FE-4544-B353-75851880E6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153" y="3331854"/>
            <a:ext cx="2186637" cy="12482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3B2A47A-333B-1A48-85E7-C7690E1F6BA7}"/>
              </a:ext>
            </a:extLst>
          </p:cNvPr>
          <p:cNvSpPr txBox="1"/>
          <p:nvPr/>
        </p:nvSpPr>
        <p:spPr>
          <a:xfrm>
            <a:off x="7380449" y="3759252"/>
            <a:ext cx="4238563" cy="3181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2000" dirty="0"/>
              <a:t>Ge</a:t>
            </a:r>
            <a:r>
              <a:rPr lang="en-US" sz="2000" dirty="0" err="1"/>
              <a:t>orgia</a:t>
            </a:r>
            <a:r>
              <a:rPr lang="en-US" sz="2000" dirty="0"/>
              <a:t> Jones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2000" dirty="0"/>
              <a:t>3</a:t>
            </a:r>
            <a:r>
              <a:rPr lang="en-GB" sz="2000" baseline="30000" dirty="0"/>
              <a:t>rd</a:t>
            </a:r>
            <a:r>
              <a:rPr lang="en-GB" sz="2000" dirty="0"/>
              <a:t> </a:t>
            </a:r>
            <a:r>
              <a:rPr lang="en-US" sz="2000" dirty="0"/>
              <a:t>Year MMU Student Physiotherapist and Community Support Worker</a:t>
            </a:r>
          </a:p>
        </p:txBody>
      </p:sp>
    </p:spTree>
    <p:extLst>
      <p:ext uri="{BB962C8B-B14F-4D97-AF65-F5344CB8AC3E}">
        <p14:creationId xmlns:p14="http://schemas.microsoft.com/office/powerpoint/2010/main" val="14011750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25E2AA9-10C9-4A14-BEA3-064CD0131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076F371-EE61-49EA-AA2A-3582C3AC9B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863721" cy="4984915"/>
          </a:xfrm>
          <a:custGeom>
            <a:avLst/>
            <a:gdLst>
              <a:gd name="connsiteX0" fmla="*/ 0 w 5863721"/>
              <a:gd name="connsiteY0" fmla="*/ 0 h 4984915"/>
              <a:gd name="connsiteX1" fmla="*/ 5863721 w 5863721"/>
              <a:gd name="connsiteY1" fmla="*/ 0 h 4984915"/>
              <a:gd name="connsiteX2" fmla="*/ 5844576 w 5863721"/>
              <a:gd name="connsiteY2" fmla="*/ 326138 h 4984915"/>
              <a:gd name="connsiteX3" fmla="*/ 5796589 w 5863721"/>
              <a:gd name="connsiteY3" fmla="*/ 693884 h 4984915"/>
              <a:gd name="connsiteX4" fmla="*/ 148386 w 5863721"/>
              <a:gd name="connsiteY4" fmla="*/ 4951022 h 4984915"/>
              <a:gd name="connsiteX5" fmla="*/ 0 w 5863721"/>
              <a:gd name="connsiteY5" fmla="*/ 4930112 h 498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C1B1D3-C211-A243-B634-02B3C3CFD0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1" y="365125"/>
            <a:ext cx="3405821" cy="31170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u="sng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View From Both Sides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CD2BEC-0FBC-884F-8BFA-E16D414D687D}"/>
              </a:ext>
            </a:extLst>
          </p:cNvPr>
          <p:cNvSpPr txBox="1"/>
          <p:nvPr/>
        </p:nvSpPr>
        <p:spPr>
          <a:xfrm>
            <a:off x="6374219" y="994145"/>
            <a:ext cx="5156364" cy="4832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500" b="1" u="sng"/>
              <a:t>What would my Support Worker self tell my Student self?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1"/>
              <a:t>Feel free to ask me any question, there’s no such thing as a silly question</a:t>
            </a:r>
            <a:r>
              <a:rPr lang="en-US" sz="1500"/>
              <a:t>– I found that Support Workers on placement often had an in depth understanding of the area I was working in, always willing to share this knowledge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1"/>
              <a:t>Shadow a Support Worker in each clinical area</a:t>
            </a:r>
            <a:r>
              <a:rPr lang="en-US" sz="1500"/>
              <a:t> -  Working alongside Support Workers really helped increase my awareness and understanding of the role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1"/>
              <a:t>It’s normal to feel nervous and unsure in an unfamiliar clinical environment</a:t>
            </a:r>
            <a:r>
              <a:rPr lang="en-US" sz="1500"/>
              <a:t> –  This was so reassuring on placement, especially when I was first starting and found it very overwhelming, helpful to not assume the students previous experience and ask what they have done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1"/>
              <a:t>You are a part of the team and your opinion matters</a:t>
            </a:r>
            <a:r>
              <a:rPr lang="en-US" sz="1500"/>
              <a:t> – As as student it can be quite stressful moving between trusts and teams for each placement, feeling welcomed and given the opportunity to contribute can make such a difference</a:t>
            </a:r>
            <a:r>
              <a:rPr lang="en-US" sz="1300"/>
              <a:t>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665947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325B838-B062-6A40-8414-656D9A64B71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0854" y="192793"/>
            <a:ext cx="42490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View From Both Sides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F82AA2-42C6-D84C-B60A-3612395101CD}"/>
              </a:ext>
            </a:extLst>
          </p:cNvPr>
          <p:cNvSpPr txBox="1"/>
          <p:nvPr/>
        </p:nvSpPr>
        <p:spPr>
          <a:xfrm>
            <a:off x="0" y="1789632"/>
            <a:ext cx="5621892" cy="506836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5600" b="1" u="sng" dirty="0"/>
              <a:t>W</a:t>
            </a:r>
            <a:r>
              <a:rPr lang="en-US" sz="5600" b="1" u="sng" dirty="0" err="1"/>
              <a:t>hy</a:t>
            </a:r>
            <a:r>
              <a:rPr lang="en-US" sz="5600" b="1" u="sng" dirty="0"/>
              <a:t> is it important for students to understand the role of a support worker?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600" b="1" u="sng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600" dirty="0"/>
              <a:t>To assist in transition from student to newly qualified therapist as both will be working together and the registered physiotherapist will be responsible for providing support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6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600" dirty="0"/>
              <a:t>Improve patient outcomes as will have a better understanding of the scope of practice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6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600" dirty="0"/>
              <a:t>To help eliminate assumptions and misperceptions of the role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6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5600" b="1" u="sng" dirty="0"/>
              <a:t>What can students learn from support workers?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600" b="1" u="sng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600" dirty="0"/>
              <a:t>Patient </a:t>
            </a:r>
            <a:r>
              <a:rPr lang="en-US" sz="5600" dirty="0" err="1"/>
              <a:t>centred</a:t>
            </a:r>
            <a:r>
              <a:rPr lang="en-US" sz="5600" dirty="0"/>
              <a:t> care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6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600" dirty="0"/>
              <a:t>Communication skills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6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600" dirty="0" err="1"/>
              <a:t>Organisation</a:t>
            </a:r>
            <a:r>
              <a:rPr lang="en-US" sz="5600" dirty="0"/>
              <a:t> and </a:t>
            </a:r>
            <a:r>
              <a:rPr lang="en-US" sz="5600" dirty="0" err="1"/>
              <a:t>prioritising</a:t>
            </a:r>
            <a:r>
              <a:rPr lang="en-US" sz="5600" dirty="0"/>
              <a:t> workload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6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600" dirty="0"/>
              <a:t>Empathy and respect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6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600" dirty="0"/>
              <a:t>Service specific knowledge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dirty="0"/>
          </a:p>
        </p:txBody>
      </p:sp>
      <p:sp>
        <p:nvSpPr>
          <p:cNvPr id="11" name="Freeform: Shape 11">
            <a:extLst>
              <a:ext uri="{FF2B5EF4-FFF2-40B4-BE49-F238E27FC236}">
                <a16:creationId xmlns:a16="http://schemas.microsoft.com/office/drawing/2014/main" id="{A86541C6-61B1-4DAA-B57A-EAF3F24F0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933310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3495C24E-E414-2945-8565-B627538E5F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8" b="10833"/>
          <a:stretch/>
        </p:blipFill>
        <p:spPr>
          <a:xfrm>
            <a:off x="5142944" y="3"/>
            <a:ext cx="6069184" cy="2839783"/>
          </a:xfrm>
          <a:custGeom>
            <a:avLst/>
            <a:gdLst/>
            <a:ahLst/>
            <a:cxnLst/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3" y="106160"/>
                </a:lnTo>
                <a:cubicBezTo>
                  <a:pt x="5907891" y="1641596"/>
                  <a:pt x="4611168" y="2839783"/>
                  <a:pt x="3034592" y="2839783"/>
                </a:cubicBezTo>
                <a:cubicBezTo>
                  <a:pt x="1458016" y="2839783"/>
                  <a:pt x="161292" y="1641596"/>
                  <a:pt x="5360" y="106160"/>
                </a:cubicBezTo>
                <a:close/>
              </a:path>
            </a:pathLst>
          </a:custGeom>
        </p:spPr>
      </p:pic>
      <p:sp>
        <p:nvSpPr>
          <p:cNvPr id="13" name="Freeform: Shape 13">
            <a:extLst>
              <a:ext uri="{FF2B5EF4-FFF2-40B4-BE49-F238E27FC236}">
                <a16:creationId xmlns:a16="http://schemas.microsoft.com/office/drawing/2014/main" id="{71750011-2006-46BB-AFDE-C6E461752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93989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7B1EC3DD-B512-FD4A-89AC-F172984391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61" r="11992" b="2"/>
          <a:stretch/>
        </p:blipFill>
        <p:spPr>
          <a:xfrm>
            <a:off x="7190587" y="3124784"/>
            <a:ext cx="5001415" cy="3733214"/>
          </a:xfrm>
          <a:custGeom>
            <a:avLst/>
            <a:gdLst/>
            <a:ahLst/>
            <a:cxnLst/>
            <a:rect l="l" t="t" r="r" b="b"/>
            <a:pathLst>
              <a:path w="5001415" h="3733214">
                <a:moveTo>
                  <a:pt x="3044952" y="0"/>
                </a:moveTo>
                <a:cubicBezTo>
                  <a:pt x="3780687" y="0"/>
                  <a:pt x="4455477" y="260939"/>
                  <a:pt x="4981824" y="695319"/>
                </a:cubicBezTo>
                <a:lnTo>
                  <a:pt x="5001415" y="713124"/>
                </a:lnTo>
                <a:lnTo>
                  <a:pt x="5001415" y="3733214"/>
                </a:lnTo>
                <a:lnTo>
                  <a:pt x="81043" y="3733214"/>
                </a:lnTo>
                <a:lnTo>
                  <a:pt x="61862" y="3658617"/>
                </a:lnTo>
                <a:cubicBezTo>
                  <a:pt x="21301" y="3460397"/>
                  <a:pt x="0" y="3255162"/>
                  <a:pt x="0" y="3044952"/>
                </a:cubicBezTo>
                <a:cubicBezTo>
                  <a:pt x="0" y="1363271"/>
                  <a:pt x="1363271" y="0"/>
                  <a:pt x="3044952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73751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View From Both Sides </vt:lpstr>
      <vt:lpstr>The View From Both Sides</vt:lpstr>
      <vt:lpstr>The View From Both Sides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View From Both Sides</dc:title>
  <dc:creator>Georgia Sophie Jones</dc:creator>
  <cp:lastModifiedBy>Georgia Sophie Jones</cp:lastModifiedBy>
  <cp:revision>4</cp:revision>
  <dcterms:created xsi:type="dcterms:W3CDTF">2021-05-31T13:58:45Z</dcterms:created>
  <dcterms:modified xsi:type="dcterms:W3CDTF">2021-06-01T21:38:02Z</dcterms:modified>
</cp:coreProperties>
</file>