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2" r:id="rId2"/>
    <p:sldId id="257" r:id="rId3"/>
    <p:sldId id="259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7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0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F81CBF-04A5-1B48-A42D-9291FE4EA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EDAEF-3F34-A641-8043-99562A96D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A539-BFC7-CD4E-95A1-9D05DAFD2771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5398C-6330-3B4E-A8D4-EC8C6153E7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C0396-A5FF-9740-B96D-D268EFB604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8E96-56FD-F84A-9833-33BCB720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0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3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5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1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2F350-C597-443B-BBB9-188EA631AFB0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5434-EBC5-4035-A6CF-46860B9308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749" y="4504545"/>
            <a:ext cx="8928766" cy="839940"/>
          </a:xfrm>
        </p:spPr>
        <p:txBody>
          <a:bodyPr>
            <a:noAutofit/>
          </a:bodyPr>
          <a:lstStyle/>
          <a:p>
            <a:r>
              <a:rPr lang="en-GB" sz="5400" spc="-150" dirty="0">
                <a:solidFill>
                  <a:srgbClr val="7870A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the physiotherapist here!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F130E3-5A3D-1B48-B3F8-61EBBD6DF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4" y="1266095"/>
            <a:ext cx="12005763" cy="32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ADEFD7-6F2F-894D-A949-CF31CEF4E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18" y="3523243"/>
            <a:ext cx="11479240" cy="2811741"/>
          </a:xfrm>
        </p:spPr>
        <p:txBody>
          <a:bodyPr>
            <a:normAutofit/>
          </a:bodyPr>
          <a:lstStyle/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Assess you</a:t>
            </a:r>
            <a:r>
              <a:rPr lang="en-GB" sz="3200" spc="-50" dirty="0">
                <a:solidFill>
                  <a:srgbClr val="7870A5"/>
                </a:solidFill>
              </a:rPr>
              <a:t> and diagnose what’s happening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Give expert advice</a:t>
            </a:r>
            <a:r>
              <a:rPr lang="en-GB" sz="3200" spc="-50" dirty="0">
                <a:solidFill>
                  <a:srgbClr val="7870A5"/>
                </a:solidFill>
              </a:rPr>
              <a:t> on how best to manage your condition </a:t>
            </a:r>
          </a:p>
          <a:p>
            <a:pPr algn="ctr">
              <a:lnSpc>
                <a:spcPts val="28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Recommend</a:t>
            </a:r>
            <a:r>
              <a:rPr lang="en-GB" sz="3200" spc="-50" dirty="0">
                <a:solidFill>
                  <a:srgbClr val="7870A5"/>
                </a:solidFill>
              </a:rPr>
              <a:t> exercises and other approaches to deal with the issue</a:t>
            </a:r>
          </a:p>
          <a:p>
            <a:pPr algn="ctr">
              <a:lnSpc>
                <a:spcPts val="2600"/>
              </a:lnSpc>
            </a:pPr>
            <a:r>
              <a:rPr lang="en-GB" sz="3200" b="1" i="1" spc="-50" dirty="0">
                <a:solidFill>
                  <a:srgbClr val="7870A5"/>
                </a:solidFill>
              </a:rPr>
              <a:t>Refer you on</a:t>
            </a:r>
            <a:r>
              <a:rPr lang="en-GB" sz="3200" spc="-50" dirty="0">
                <a:solidFill>
                  <a:srgbClr val="7870A5"/>
                </a:solidFill>
              </a:rPr>
              <a:t> to specialist services if necessary.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9DE04-8595-1343-A114-3E0C3D974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4" y="1057937"/>
            <a:ext cx="10320068" cy="25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B26C7-FDA8-7148-9B49-9F78295C2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1" y="1208434"/>
            <a:ext cx="10809249" cy="21649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3F9A6-C1CC-174E-AE47-A44A3CAB3A81}"/>
              </a:ext>
            </a:extLst>
          </p:cNvPr>
          <p:cNvSpPr txBox="1">
            <a:spLocks/>
          </p:cNvSpPr>
          <p:nvPr/>
        </p:nvSpPr>
        <p:spPr>
          <a:xfrm>
            <a:off x="949997" y="3501819"/>
            <a:ext cx="11053988" cy="2082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Faster access</a:t>
            </a:r>
            <a:r>
              <a:rPr lang="en-GB" sz="3200" dirty="0">
                <a:solidFill>
                  <a:srgbClr val="7870A5"/>
                </a:solidFill>
              </a:rPr>
              <a:t> to specialist expertise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Fewer onward</a:t>
            </a:r>
            <a:r>
              <a:rPr lang="en-GB" sz="3200" dirty="0">
                <a:solidFill>
                  <a:srgbClr val="7870A5"/>
                </a:solidFill>
              </a:rPr>
              <a:t> referrals to see a hospital consultant</a:t>
            </a:r>
          </a:p>
          <a:p>
            <a:pPr algn="ctr">
              <a:lnSpc>
                <a:spcPts val="2800"/>
              </a:lnSpc>
            </a:pPr>
            <a:r>
              <a:rPr lang="en-GB" sz="3200" b="1" i="1" dirty="0">
                <a:solidFill>
                  <a:srgbClr val="7870A5"/>
                </a:solidFill>
              </a:rPr>
              <a:t>On average,</a:t>
            </a:r>
            <a:r>
              <a:rPr lang="en-GB" sz="3200" dirty="0">
                <a:solidFill>
                  <a:srgbClr val="7870A5"/>
                </a:solidFill>
              </a:rPr>
              <a:t> </a:t>
            </a:r>
            <a:r>
              <a:rPr lang="en-GB" sz="3200" b="1" i="1" dirty="0">
                <a:solidFill>
                  <a:srgbClr val="7870A5"/>
                </a:solidFill>
              </a:rPr>
              <a:t>95 % </a:t>
            </a:r>
            <a:r>
              <a:rPr lang="en-GB" sz="3200" dirty="0">
                <a:solidFill>
                  <a:srgbClr val="7870A5"/>
                </a:solidFill>
              </a:rPr>
              <a:t>of patients do not require a GP follow-up.</a:t>
            </a:r>
          </a:p>
        </p:txBody>
      </p:sp>
    </p:spTree>
    <p:extLst>
      <p:ext uri="{BB962C8B-B14F-4D97-AF65-F5344CB8AC3E}">
        <p14:creationId xmlns:p14="http://schemas.microsoft.com/office/powerpoint/2010/main" val="5109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42191D-578E-134B-9371-94DF55BF7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656">
            <a:off x="9392772" y="4418830"/>
            <a:ext cx="2973900" cy="2270018"/>
          </a:xfrm>
          <a:prstGeom prst="rect">
            <a:avLst/>
          </a:prstGeom>
          <a:effectLst>
            <a:outerShdw blurRad="1143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737A6-B43F-3A43-892D-9F43E930E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6" y="1273953"/>
            <a:ext cx="12228264" cy="36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67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See the physiotherapist here!</vt:lpstr>
      <vt:lpstr>PowerPoint Presentation</vt:lpstr>
      <vt:lpstr>PowerPoint Presentation</vt:lpstr>
      <vt:lpstr>PowerPoint Presentation</vt:lpstr>
    </vt:vector>
  </TitlesOfParts>
  <Company>The Chartered Society of Physiotherapy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Got bone, muscle or joint pain? You can now see a specialist physio here instead of the GP  97 per cent of patients using this service nationally would recommend it to their friends of family</dc:title>
  <dc:creator>Jon Ryan</dc:creator>
  <cp:lastModifiedBy>Tim Morse</cp:lastModifiedBy>
  <cp:revision>27</cp:revision>
  <cp:lastPrinted>2020-02-04T15:21:58Z</cp:lastPrinted>
  <dcterms:created xsi:type="dcterms:W3CDTF">2019-12-12T16:37:38Z</dcterms:created>
  <dcterms:modified xsi:type="dcterms:W3CDTF">2020-02-12T07:40:02Z</dcterms:modified>
</cp:coreProperties>
</file>